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62" r:id="rId2"/>
  </p:sldMasterIdLst>
  <p:notesMasterIdLst>
    <p:notesMasterId r:id="rId34"/>
  </p:notesMasterIdLst>
  <p:sldIdLst>
    <p:sldId id="260" r:id="rId3"/>
    <p:sldId id="258" r:id="rId4"/>
    <p:sldId id="261" r:id="rId5"/>
    <p:sldId id="262" r:id="rId6"/>
    <p:sldId id="263" r:id="rId7"/>
    <p:sldId id="1383" r:id="rId8"/>
    <p:sldId id="1400" r:id="rId9"/>
    <p:sldId id="1393" r:id="rId10"/>
    <p:sldId id="265" r:id="rId11"/>
    <p:sldId id="266" r:id="rId12"/>
    <p:sldId id="1369" r:id="rId13"/>
    <p:sldId id="1368" r:id="rId14"/>
    <p:sldId id="1395" r:id="rId15"/>
    <p:sldId id="268" r:id="rId16"/>
    <p:sldId id="1370" r:id="rId17"/>
    <p:sldId id="1385" r:id="rId18"/>
    <p:sldId id="1404" r:id="rId19"/>
    <p:sldId id="1407" r:id="rId20"/>
    <p:sldId id="1371" r:id="rId21"/>
    <p:sldId id="1408" r:id="rId22"/>
    <p:sldId id="1372" r:id="rId23"/>
    <p:sldId id="1376" r:id="rId24"/>
    <p:sldId id="1373" r:id="rId25"/>
    <p:sldId id="1406" r:id="rId26"/>
    <p:sldId id="1374" r:id="rId27"/>
    <p:sldId id="1397" r:id="rId28"/>
    <p:sldId id="1398" r:id="rId29"/>
    <p:sldId id="1399" r:id="rId30"/>
    <p:sldId id="1390" r:id="rId31"/>
    <p:sldId id="1380" r:id="rId32"/>
    <p:sldId id="1382" r:id="rId33"/>
  </p:sldIdLst>
  <p:sldSz cx="24387175" cy="13716000"/>
  <p:notesSz cx="6858000" cy="9144000"/>
  <p:defaultTextStyle>
    <a:defPPr>
      <a:defRPr lang="en-US"/>
    </a:defPPr>
    <a:lvl1pPr marL="0" algn="l" defTabSz="1088639" rtl="0" eaLnBrk="1" latinLnBrk="0" hangingPunct="1">
      <a:defRPr sz="4286" kern="1200">
        <a:solidFill>
          <a:schemeClr val="tx1"/>
        </a:solidFill>
        <a:latin typeface="+mn-lt"/>
        <a:ea typeface="+mn-ea"/>
        <a:cs typeface="+mn-cs"/>
      </a:defRPr>
    </a:lvl1pPr>
    <a:lvl2pPr marL="1088639" algn="l" defTabSz="1088639" rtl="0" eaLnBrk="1" latinLnBrk="0" hangingPunct="1">
      <a:defRPr sz="4286" kern="1200">
        <a:solidFill>
          <a:schemeClr val="tx1"/>
        </a:solidFill>
        <a:latin typeface="+mn-lt"/>
        <a:ea typeface="+mn-ea"/>
        <a:cs typeface="+mn-cs"/>
      </a:defRPr>
    </a:lvl2pPr>
    <a:lvl3pPr marL="2177278" algn="l" defTabSz="1088639" rtl="0" eaLnBrk="1" latinLnBrk="0" hangingPunct="1">
      <a:defRPr sz="4286" kern="1200">
        <a:solidFill>
          <a:schemeClr val="tx1"/>
        </a:solidFill>
        <a:latin typeface="+mn-lt"/>
        <a:ea typeface="+mn-ea"/>
        <a:cs typeface="+mn-cs"/>
      </a:defRPr>
    </a:lvl3pPr>
    <a:lvl4pPr marL="3265917" algn="l" defTabSz="1088639" rtl="0" eaLnBrk="1" latinLnBrk="0" hangingPunct="1">
      <a:defRPr sz="4286" kern="1200">
        <a:solidFill>
          <a:schemeClr val="tx1"/>
        </a:solidFill>
        <a:latin typeface="+mn-lt"/>
        <a:ea typeface="+mn-ea"/>
        <a:cs typeface="+mn-cs"/>
      </a:defRPr>
    </a:lvl4pPr>
    <a:lvl5pPr marL="4354556" algn="l" defTabSz="1088639" rtl="0" eaLnBrk="1" latinLnBrk="0" hangingPunct="1">
      <a:defRPr sz="4286" kern="1200">
        <a:solidFill>
          <a:schemeClr val="tx1"/>
        </a:solidFill>
        <a:latin typeface="+mn-lt"/>
        <a:ea typeface="+mn-ea"/>
        <a:cs typeface="+mn-cs"/>
      </a:defRPr>
    </a:lvl5pPr>
    <a:lvl6pPr marL="5443195" algn="l" defTabSz="1088639" rtl="0" eaLnBrk="1" latinLnBrk="0" hangingPunct="1">
      <a:defRPr sz="4286" kern="1200">
        <a:solidFill>
          <a:schemeClr val="tx1"/>
        </a:solidFill>
        <a:latin typeface="+mn-lt"/>
        <a:ea typeface="+mn-ea"/>
        <a:cs typeface="+mn-cs"/>
      </a:defRPr>
    </a:lvl6pPr>
    <a:lvl7pPr marL="6531834" algn="l" defTabSz="1088639" rtl="0" eaLnBrk="1" latinLnBrk="0" hangingPunct="1">
      <a:defRPr sz="4286" kern="1200">
        <a:solidFill>
          <a:schemeClr val="tx1"/>
        </a:solidFill>
        <a:latin typeface="+mn-lt"/>
        <a:ea typeface="+mn-ea"/>
        <a:cs typeface="+mn-cs"/>
      </a:defRPr>
    </a:lvl7pPr>
    <a:lvl8pPr marL="7620472" algn="l" defTabSz="1088639" rtl="0" eaLnBrk="1" latinLnBrk="0" hangingPunct="1">
      <a:defRPr sz="4286" kern="1200">
        <a:solidFill>
          <a:schemeClr val="tx1"/>
        </a:solidFill>
        <a:latin typeface="+mn-lt"/>
        <a:ea typeface="+mn-ea"/>
        <a:cs typeface="+mn-cs"/>
      </a:defRPr>
    </a:lvl8pPr>
    <a:lvl9pPr marL="8709111" algn="l" defTabSz="1088639" rtl="0" eaLnBrk="1" latinLnBrk="0" hangingPunct="1">
      <a:defRPr sz="428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0" userDrawn="1">
          <p15:clr>
            <a:srgbClr val="A4A3A4"/>
          </p15:clr>
        </p15:guide>
        <p15:guide id="2" pos="31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choa, Aileen" initials="OA" lastIdx="26" clrIdx="0">
    <p:extLst>
      <p:ext uri="{19B8F6BF-5375-455C-9EA6-DF929625EA0E}">
        <p15:presenceInfo xmlns:p15="http://schemas.microsoft.com/office/powerpoint/2012/main" userId="S-1-5-21-794644517-2594211187-3292303677-470105" providerId="AD"/>
      </p:ext>
    </p:extLst>
  </p:cmAuthor>
  <p:cmAuthor id="2" name="Baker, Meghan A.,M.D." initials="BMA" lastIdx="5" clrIdx="1">
    <p:extLst>
      <p:ext uri="{19B8F6BF-5375-455C-9EA6-DF929625EA0E}">
        <p15:presenceInfo xmlns:p15="http://schemas.microsoft.com/office/powerpoint/2012/main" userId="S-1-5-21-8915387-943144406-1916815836-38506" providerId="AD"/>
      </p:ext>
    </p:extLst>
  </p:cmAuthor>
  <p:cmAuthor id="3" name="Moro, Pedro (CDC/DDID/NCEZID/DHQP)" initials="MP(" lastIdx="3" clrIdx="2">
    <p:extLst>
      <p:ext uri="{19B8F6BF-5375-455C-9EA6-DF929625EA0E}">
        <p15:presenceInfo xmlns:p15="http://schemas.microsoft.com/office/powerpoint/2012/main" userId="S-1-5-21-1207783550-2075000910-922709458-175973" providerId="AD"/>
      </p:ext>
    </p:extLst>
  </p:cmAuthor>
  <p:cmAuthor id="4" name="Marquez, Paige L. (CDC/DDID/NCEZID/DHQP)" initials="MPL(" lastIdx="3" clrIdx="3">
    <p:extLst>
      <p:ext uri="{19B8F6BF-5375-455C-9EA6-DF929625EA0E}">
        <p15:presenceInfo xmlns:p15="http://schemas.microsoft.com/office/powerpoint/2012/main" userId="S-1-5-21-1207783550-2075000910-922709458-1918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B6A"/>
    <a:srgbClr val="55AB68"/>
    <a:srgbClr val="0000FF"/>
    <a:srgbClr val="57AC68"/>
    <a:srgbClr val="0B65A4"/>
    <a:srgbClr val="0674AE"/>
    <a:srgbClr val="A6DDFC"/>
    <a:srgbClr val="243777"/>
    <a:srgbClr val="C2CCE8"/>
    <a:srgbClr val="A1B1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59" autoAdjust="0"/>
    <p:restoredTop sz="94505" autoAdjust="0"/>
  </p:normalViewPr>
  <p:slideViewPr>
    <p:cSldViewPr snapToGrid="0" snapToObjects="1" showGuides="1">
      <p:cViewPr varScale="1">
        <p:scale>
          <a:sx n="40" d="100"/>
          <a:sy n="40" d="100"/>
        </p:scale>
        <p:origin x="322" y="58"/>
      </p:cViewPr>
      <p:guideLst>
        <p:guide orient="horz" pos="8640"/>
        <p:guide pos="313"/>
      </p:guideLst>
    </p:cSldViewPr>
  </p:slideViewPr>
  <p:notesTextViewPr>
    <p:cViewPr>
      <p:scale>
        <a:sx n="1" d="1"/>
        <a:sy n="1" d="1"/>
      </p:scale>
      <p:origin x="0" y="0"/>
    </p:cViewPr>
  </p:notesTextViewPr>
  <p:sorterViewPr>
    <p:cViewPr>
      <p:scale>
        <a:sx n="80" d="100"/>
        <a:sy n="80" d="100"/>
      </p:scale>
      <p:origin x="0" y="-6138"/>
    </p:cViewPr>
  </p:sorterViewPr>
  <p:notesViewPr>
    <p:cSldViewPr snapToGrid="0" snapToObjects="1" showGuides="1">
      <p:cViewPr varScale="1">
        <p:scale>
          <a:sx n="64" d="100"/>
          <a:sy n="64" d="100"/>
        </p:scale>
        <p:origin x="3115"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9-06-13T13:58:36.307" idx="2">
    <p:pos x="13333" y="6014"/>
    <p:text>this sounds as if we already known there is an association and the person who reads may think, well why report? may it could say "If clinician concurs or does not respond to a serious event or an event in the list of reportable events after vaccination, submit an HL7 report to VAERS"</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C9D9B5-D6E0-4A03-9FE9-A354D9F95CDA}" type="doc">
      <dgm:prSet loTypeId="urn:microsoft.com/office/officeart/2005/8/layout/pyramid1" loCatId="pyramid" qsTypeId="urn:microsoft.com/office/officeart/2005/8/quickstyle/simple1" qsCatId="simple" csTypeId="urn:microsoft.com/office/officeart/2005/8/colors/colorful4" csCatId="colorful" phldr="1"/>
      <dgm:spPr/>
    </dgm:pt>
    <dgm:pt modelId="{E20E0780-EE30-425F-8A5F-4303D8051745}">
      <dgm:prSet phldrT="[Text]" phldr="1"/>
      <dgm:spPr/>
      <dgm:t>
        <a:bodyPr/>
        <a:lstStyle/>
        <a:p>
          <a:endParaRPr lang="en-US" dirty="0"/>
        </a:p>
      </dgm:t>
    </dgm:pt>
    <dgm:pt modelId="{3E1DE782-21F4-4F83-B136-35F7A579A55B}" type="parTrans" cxnId="{E0DD1B05-D164-4671-B6C6-F1F6031C1C48}">
      <dgm:prSet/>
      <dgm:spPr/>
      <dgm:t>
        <a:bodyPr/>
        <a:lstStyle/>
        <a:p>
          <a:endParaRPr lang="en-US"/>
        </a:p>
      </dgm:t>
    </dgm:pt>
    <dgm:pt modelId="{748F79F8-D4D5-4DC2-AEC9-7B71CB8BE672}" type="sibTrans" cxnId="{E0DD1B05-D164-4671-B6C6-F1F6031C1C48}">
      <dgm:prSet/>
      <dgm:spPr/>
      <dgm:t>
        <a:bodyPr/>
        <a:lstStyle/>
        <a:p>
          <a:endParaRPr lang="en-US"/>
        </a:p>
      </dgm:t>
    </dgm:pt>
    <dgm:pt modelId="{E78E638D-0F62-4499-B8C6-3DAF5FB8ABE7}">
      <dgm:prSet phldrT="[Text]" phldr="1"/>
      <dgm:spPr/>
      <dgm:t>
        <a:bodyPr/>
        <a:lstStyle/>
        <a:p>
          <a:endParaRPr lang="en-US" dirty="0"/>
        </a:p>
      </dgm:t>
    </dgm:pt>
    <dgm:pt modelId="{9FC313D1-2832-4DB9-8335-940F2AFB09F6}" type="sibTrans" cxnId="{EFD8FD6E-350E-4408-AD64-088796CE8CAA}">
      <dgm:prSet/>
      <dgm:spPr/>
      <dgm:t>
        <a:bodyPr/>
        <a:lstStyle/>
        <a:p>
          <a:endParaRPr lang="en-US"/>
        </a:p>
      </dgm:t>
    </dgm:pt>
    <dgm:pt modelId="{D339DA60-8537-437C-8BBA-5DDB8741A58E}" type="parTrans" cxnId="{EFD8FD6E-350E-4408-AD64-088796CE8CAA}">
      <dgm:prSet/>
      <dgm:spPr/>
      <dgm:t>
        <a:bodyPr/>
        <a:lstStyle/>
        <a:p>
          <a:endParaRPr lang="en-US"/>
        </a:p>
      </dgm:t>
    </dgm:pt>
    <dgm:pt modelId="{B73451EF-418C-4915-B462-408BD44989C7}">
      <dgm:prSet phldrT="[Text]" phldr="1"/>
      <dgm:spPr>
        <a:solidFill>
          <a:srgbClr val="56AC68"/>
        </a:solidFill>
      </dgm:spPr>
      <dgm:t>
        <a:bodyPr/>
        <a:lstStyle/>
        <a:p>
          <a:endParaRPr lang="en-US" dirty="0"/>
        </a:p>
      </dgm:t>
    </dgm:pt>
    <dgm:pt modelId="{AD1A7ADD-164A-43B4-A402-629C2E4FEA3B}" type="sibTrans" cxnId="{9C2C0236-6E28-4F17-B79B-74346CD172B7}">
      <dgm:prSet/>
      <dgm:spPr/>
      <dgm:t>
        <a:bodyPr/>
        <a:lstStyle/>
        <a:p>
          <a:endParaRPr lang="en-US"/>
        </a:p>
      </dgm:t>
    </dgm:pt>
    <dgm:pt modelId="{B22EBB0B-D03B-4059-BA24-E4586FDDF35F}" type="parTrans" cxnId="{9C2C0236-6E28-4F17-B79B-74346CD172B7}">
      <dgm:prSet/>
      <dgm:spPr/>
      <dgm:t>
        <a:bodyPr/>
        <a:lstStyle/>
        <a:p>
          <a:endParaRPr lang="en-US"/>
        </a:p>
      </dgm:t>
    </dgm:pt>
    <dgm:pt modelId="{4ACF3B97-7C2D-4E32-A140-42BE07D8965E}" type="pres">
      <dgm:prSet presAssocID="{C6C9D9B5-D6E0-4A03-9FE9-A354D9F95CDA}" presName="Name0" presStyleCnt="0">
        <dgm:presLayoutVars>
          <dgm:dir/>
          <dgm:animLvl val="lvl"/>
          <dgm:resizeHandles val="exact"/>
        </dgm:presLayoutVars>
      </dgm:prSet>
      <dgm:spPr/>
    </dgm:pt>
    <dgm:pt modelId="{0DB1CDCB-7E9E-42AF-9CD9-FD6A2F213F17}" type="pres">
      <dgm:prSet presAssocID="{E78E638D-0F62-4499-B8C6-3DAF5FB8ABE7}" presName="Name8" presStyleCnt="0"/>
      <dgm:spPr/>
    </dgm:pt>
    <dgm:pt modelId="{6EDA6D1B-8511-4E63-A424-6C44B01EFC80}" type="pres">
      <dgm:prSet presAssocID="{E78E638D-0F62-4499-B8C6-3DAF5FB8ABE7}" presName="level" presStyleLbl="node1" presStyleIdx="0" presStyleCnt="3">
        <dgm:presLayoutVars>
          <dgm:chMax val="1"/>
          <dgm:bulletEnabled val="1"/>
        </dgm:presLayoutVars>
      </dgm:prSet>
      <dgm:spPr/>
    </dgm:pt>
    <dgm:pt modelId="{4156D1D3-E33E-473F-BA48-5AFFEF2841BC}" type="pres">
      <dgm:prSet presAssocID="{E78E638D-0F62-4499-B8C6-3DAF5FB8ABE7}" presName="levelTx" presStyleLbl="revTx" presStyleIdx="0" presStyleCnt="0">
        <dgm:presLayoutVars>
          <dgm:chMax val="1"/>
          <dgm:bulletEnabled val="1"/>
        </dgm:presLayoutVars>
      </dgm:prSet>
      <dgm:spPr/>
    </dgm:pt>
    <dgm:pt modelId="{3279577B-90B0-47AB-8396-8DB86289EDA9}" type="pres">
      <dgm:prSet presAssocID="{B73451EF-418C-4915-B462-408BD44989C7}" presName="Name8" presStyleCnt="0"/>
      <dgm:spPr/>
    </dgm:pt>
    <dgm:pt modelId="{31A6567D-0328-424E-B188-758C8B19600A}" type="pres">
      <dgm:prSet presAssocID="{B73451EF-418C-4915-B462-408BD44989C7}" presName="level" presStyleLbl="node1" presStyleIdx="1" presStyleCnt="3">
        <dgm:presLayoutVars>
          <dgm:chMax val="1"/>
          <dgm:bulletEnabled val="1"/>
        </dgm:presLayoutVars>
      </dgm:prSet>
      <dgm:spPr/>
    </dgm:pt>
    <dgm:pt modelId="{199D67D9-537E-47F8-B3F2-B44E31A00862}" type="pres">
      <dgm:prSet presAssocID="{B73451EF-418C-4915-B462-408BD44989C7}" presName="levelTx" presStyleLbl="revTx" presStyleIdx="0" presStyleCnt="0">
        <dgm:presLayoutVars>
          <dgm:chMax val="1"/>
          <dgm:bulletEnabled val="1"/>
        </dgm:presLayoutVars>
      </dgm:prSet>
      <dgm:spPr/>
    </dgm:pt>
    <dgm:pt modelId="{1EF7ED1B-53E1-4A97-ACB8-66E5868A2337}" type="pres">
      <dgm:prSet presAssocID="{E20E0780-EE30-425F-8A5F-4303D8051745}" presName="Name8" presStyleCnt="0"/>
      <dgm:spPr/>
    </dgm:pt>
    <dgm:pt modelId="{4E1AAA09-159B-4823-9C5C-8B285CF5C58A}" type="pres">
      <dgm:prSet presAssocID="{E20E0780-EE30-425F-8A5F-4303D8051745}" presName="level" presStyleLbl="node1" presStyleIdx="2" presStyleCnt="3">
        <dgm:presLayoutVars>
          <dgm:chMax val="1"/>
          <dgm:bulletEnabled val="1"/>
        </dgm:presLayoutVars>
      </dgm:prSet>
      <dgm:spPr/>
    </dgm:pt>
    <dgm:pt modelId="{84F00230-C836-4D39-BB25-F8DF40B865EA}" type="pres">
      <dgm:prSet presAssocID="{E20E0780-EE30-425F-8A5F-4303D8051745}" presName="levelTx" presStyleLbl="revTx" presStyleIdx="0" presStyleCnt="0">
        <dgm:presLayoutVars>
          <dgm:chMax val="1"/>
          <dgm:bulletEnabled val="1"/>
        </dgm:presLayoutVars>
      </dgm:prSet>
      <dgm:spPr/>
    </dgm:pt>
  </dgm:ptLst>
  <dgm:cxnLst>
    <dgm:cxn modelId="{E0DD1B05-D164-4671-B6C6-F1F6031C1C48}" srcId="{C6C9D9B5-D6E0-4A03-9FE9-A354D9F95CDA}" destId="{E20E0780-EE30-425F-8A5F-4303D8051745}" srcOrd="2" destOrd="0" parTransId="{3E1DE782-21F4-4F83-B136-35F7A579A55B}" sibTransId="{748F79F8-D4D5-4DC2-AEC9-7B71CB8BE672}"/>
    <dgm:cxn modelId="{7F0FDA07-C242-43E2-A96D-68F19700D3F6}" type="presOf" srcId="{E78E638D-0F62-4499-B8C6-3DAF5FB8ABE7}" destId="{4156D1D3-E33E-473F-BA48-5AFFEF2841BC}" srcOrd="1" destOrd="0" presId="urn:microsoft.com/office/officeart/2005/8/layout/pyramid1"/>
    <dgm:cxn modelId="{1FE2BE1A-9ABF-424B-BFDB-F5EA0039E734}" type="presOf" srcId="{E78E638D-0F62-4499-B8C6-3DAF5FB8ABE7}" destId="{6EDA6D1B-8511-4E63-A424-6C44B01EFC80}" srcOrd="0" destOrd="0" presId="urn:microsoft.com/office/officeart/2005/8/layout/pyramid1"/>
    <dgm:cxn modelId="{9C2C0236-6E28-4F17-B79B-74346CD172B7}" srcId="{C6C9D9B5-D6E0-4A03-9FE9-A354D9F95CDA}" destId="{B73451EF-418C-4915-B462-408BD44989C7}" srcOrd="1" destOrd="0" parTransId="{B22EBB0B-D03B-4059-BA24-E4586FDDF35F}" sibTransId="{AD1A7ADD-164A-43B4-A402-629C2E4FEA3B}"/>
    <dgm:cxn modelId="{EFD8FD6E-350E-4408-AD64-088796CE8CAA}" srcId="{C6C9D9B5-D6E0-4A03-9FE9-A354D9F95CDA}" destId="{E78E638D-0F62-4499-B8C6-3DAF5FB8ABE7}" srcOrd="0" destOrd="0" parTransId="{D339DA60-8537-437C-8BBA-5DDB8741A58E}" sibTransId="{9FC313D1-2832-4DB9-8335-940F2AFB09F6}"/>
    <dgm:cxn modelId="{04E92570-1F85-44B9-A20E-E04FCE8CCEEB}" type="presOf" srcId="{B73451EF-418C-4915-B462-408BD44989C7}" destId="{31A6567D-0328-424E-B188-758C8B19600A}" srcOrd="0" destOrd="0" presId="urn:microsoft.com/office/officeart/2005/8/layout/pyramid1"/>
    <dgm:cxn modelId="{486ED987-FC78-4FB3-974F-040087CF2FDE}" type="presOf" srcId="{E20E0780-EE30-425F-8A5F-4303D8051745}" destId="{4E1AAA09-159B-4823-9C5C-8B285CF5C58A}" srcOrd="0" destOrd="0" presId="urn:microsoft.com/office/officeart/2005/8/layout/pyramid1"/>
    <dgm:cxn modelId="{99C797BB-5309-4EB3-9B9A-A13C2366DB35}" type="presOf" srcId="{E20E0780-EE30-425F-8A5F-4303D8051745}" destId="{84F00230-C836-4D39-BB25-F8DF40B865EA}" srcOrd="1" destOrd="0" presId="urn:microsoft.com/office/officeart/2005/8/layout/pyramid1"/>
    <dgm:cxn modelId="{6DD0ACBD-38D8-4E14-80F3-917AFDB93BCF}" type="presOf" srcId="{C6C9D9B5-D6E0-4A03-9FE9-A354D9F95CDA}" destId="{4ACF3B97-7C2D-4E32-A140-42BE07D8965E}" srcOrd="0" destOrd="0" presId="urn:microsoft.com/office/officeart/2005/8/layout/pyramid1"/>
    <dgm:cxn modelId="{DCF5BFDB-AA77-45F1-BFB3-18ED6E9F211E}" type="presOf" srcId="{B73451EF-418C-4915-B462-408BD44989C7}" destId="{199D67D9-537E-47F8-B3F2-B44E31A00862}" srcOrd="1" destOrd="0" presId="urn:microsoft.com/office/officeart/2005/8/layout/pyramid1"/>
    <dgm:cxn modelId="{7C2CFAB5-0C3A-4E3A-AB14-8EBF6F51B9C1}" type="presParOf" srcId="{4ACF3B97-7C2D-4E32-A140-42BE07D8965E}" destId="{0DB1CDCB-7E9E-42AF-9CD9-FD6A2F213F17}" srcOrd="0" destOrd="0" presId="urn:microsoft.com/office/officeart/2005/8/layout/pyramid1"/>
    <dgm:cxn modelId="{82823E6D-E061-4F18-8EC0-AAD70D508B28}" type="presParOf" srcId="{0DB1CDCB-7E9E-42AF-9CD9-FD6A2F213F17}" destId="{6EDA6D1B-8511-4E63-A424-6C44B01EFC80}" srcOrd="0" destOrd="0" presId="urn:microsoft.com/office/officeart/2005/8/layout/pyramid1"/>
    <dgm:cxn modelId="{2909A6B9-6371-401C-847A-9A70F46ECEC3}" type="presParOf" srcId="{0DB1CDCB-7E9E-42AF-9CD9-FD6A2F213F17}" destId="{4156D1D3-E33E-473F-BA48-5AFFEF2841BC}" srcOrd="1" destOrd="0" presId="urn:microsoft.com/office/officeart/2005/8/layout/pyramid1"/>
    <dgm:cxn modelId="{E442B853-778D-4AC0-8B36-1410907FCC86}" type="presParOf" srcId="{4ACF3B97-7C2D-4E32-A140-42BE07D8965E}" destId="{3279577B-90B0-47AB-8396-8DB86289EDA9}" srcOrd="1" destOrd="0" presId="urn:microsoft.com/office/officeart/2005/8/layout/pyramid1"/>
    <dgm:cxn modelId="{1791B576-33F3-4CB2-9014-A1635B6D3866}" type="presParOf" srcId="{3279577B-90B0-47AB-8396-8DB86289EDA9}" destId="{31A6567D-0328-424E-B188-758C8B19600A}" srcOrd="0" destOrd="0" presId="urn:microsoft.com/office/officeart/2005/8/layout/pyramid1"/>
    <dgm:cxn modelId="{0927DF82-57D2-4712-B364-BF06B2789413}" type="presParOf" srcId="{3279577B-90B0-47AB-8396-8DB86289EDA9}" destId="{199D67D9-537E-47F8-B3F2-B44E31A00862}" srcOrd="1" destOrd="0" presId="urn:microsoft.com/office/officeart/2005/8/layout/pyramid1"/>
    <dgm:cxn modelId="{74BBED2D-117D-45A8-80AD-43FEC7ED0897}" type="presParOf" srcId="{4ACF3B97-7C2D-4E32-A140-42BE07D8965E}" destId="{1EF7ED1B-53E1-4A97-ACB8-66E5868A2337}" srcOrd="2" destOrd="0" presId="urn:microsoft.com/office/officeart/2005/8/layout/pyramid1"/>
    <dgm:cxn modelId="{9AE18EB4-5399-412D-BB81-89154BA3CF58}" type="presParOf" srcId="{1EF7ED1B-53E1-4A97-ACB8-66E5868A2337}" destId="{4E1AAA09-159B-4823-9C5C-8B285CF5C58A}" srcOrd="0" destOrd="0" presId="urn:microsoft.com/office/officeart/2005/8/layout/pyramid1"/>
    <dgm:cxn modelId="{790845B9-685B-4844-9CD3-F27AC747E198}" type="presParOf" srcId="{1EF7ED1B-53E1-4A97-ACB8-66E5868A2337}" destId="{84F00230-C836-4D39-BB25-F8DF40B865E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359537-704D-42DD-AC48-8F3635320DE3}" type="doc">
      <dgm:prSet loTypeId="urn:microsoft.com/office/officeart/2005/8/layout/hChevron3" loCatId="process" qsTypeId="urn:microsoft.com/office/officeart/2005/8/quickstyle/simple1" qsCatId="simple" csTypeId="urn:microsoft.com/office/officeart/2005/8/colors/colorful5" csCatId="colorful" phldr="1"/>
      <dgm:spPr/>
    </dgm:pt>
    <dgm:pt modelId="{EB17D509-F137-47AF-9864-B87CF148056E}">
      <dgm:prSet phldrT="[Text]"/>
      <dgm:spPr/>
      <dgm:t>
        <a:bodyPr/>
        <a:lstStyle/>
        <a:p>
          <a:r>
            <a:rPr lang="en-US" dirty="0"/>
            <a:t>1</a:t>
          </a:r>
        </a:p>
      </dgm:t>
    </dgm:pt>
    <dgm:pt modelId="{5BBEF8C8-EE50-4987-A6C1-C75307BAA3C4}" type="parTrans" cxnId="{4D85902A-6FD1-45A8-94CF-2AAA02DC25B5}">
      <dgm:prSet/>
      <dgm:spPr/>
      <dgm:t>
        <a:bodyPr/>
        <a:lstStyle/>
        <a:p>
          <a:endParaRPr lang="en-US"/>
        </a:p>
      </dgm:t>
    </dgm:pt>
    <dgm:pt modelId="{49B081B7-A7EF-4ADB-8242-F1B2F9E05DA3}" type="sibTrans" cxnId="{4D85902A-6FD1-45A8-94CF-2AAA02DC25B5}">
      <dgm:prSet/>
      <dgm:spPr/>
      <dgm:t>
        <a:bodyPr/>
        <a:lstStyle/>
        <a:p>
          <a:endParaRPr lang="en-US"/>
        </a:p>
      </dgm:t>
    </dgm:pt>
    <dgm:pt modelId="{CD741466-2DA0-4F13-BBCF-A8B8F142EECB}">
      <dgm:prSet phldrT="[Text]"/>
      <dgm:spPr/>
      <dgm:t>
        <a:bodyPr/>
        <a:lstStyle/>
        <a:p>
          <a:r>
            <a:rPr lang="en-US" dirty="0"/>
            <a:t>2</a:t>
          </a:r>
        </a:p>
      </dgm:t>
    </dgm:pt>
    <dgm:pt modelId="{A4DA9ED3-5018-421D-B4A8-1371B5B0EED6}" type="parTrans" cxnId="{3FE67F7E-C73E-4850-BC2F-DC31739FCE2F}">
      <dgm:prSet/>
      <dgm:spPr/>
      <dgm:t>
        <a:bodyPr/>
        <a:lstStyle/>
        <a:p>
          <a:endParaRPr lang="en-US"/>
        </a:p>
      </dgm:t>
    </dgm:pt>
    <dgm:pt modelId="{288CCB6F-71C7-4FF0-BED3-812ABB9AA065}" type="sibTrans" cxnId="{3FE67F7E-C73E-4850-BC2F-DC31739FCE2F}">
      <dgm:prSet/>
      <dgm:spPr/>
      <dgm:t>
        <a:bodyPr/>
        <a:lstStyle/>
        <a:p>
          <a:endParaRPr lang="en-US"/>
        </a:p>
      </dgm:t>
    </dgm:pt>
    <dgm:pt modelId="{AACFA238-68EE-43C0-9034-B4466B334743}">
      <dgm:prSet phldrT="[Text]"/>
      <dgm:spPr/>
      <dgm:t>
        <a:bodyPr/>
        <a:lstStyle/>
        <a:p>
          <a:r>
            <a:rPr lang="en-US" dirty="0"/>
            <a:t>3</a:t>
          </a:r>
        </a:p>
      </dgm:t>
    </dgm:pt>
    <dgm:pt modelId="{BD2DE30E-5285-4550-8095-9FC5E5188336}" type="parTrans" cxnId="{F4168CFA-A7DA-4A1F-AE8C-75C5B118A6D2}">
      <dgm:prSet/>
      <dgm:spPr/>
      <dgm:t>
        <a:bodyPr/>
        <a:lstStyle/>
        <a:p>
          <a:endParaRPr lang="en-US"/>
        </a:p>
      </dgm:t>
    </dgm:pt>
    <dgm:pt modelId="{74780B92-28AB-45C3-B0BF-C4F6F64B2FEC}" type="sibTrans" cxnId="{F4168CFA-A7DA-4A1F-AE8C-75C5B118A6D2}">
      <dgm:prSet/>
      <dgm:spPr/>
      <dgm:t>
        <a:bodyPr/>
        <a:lstStyle/>
        <a:p>
          <a:endParaRPr lang="en-US"/>
        </a:p>
      </dgm:t>
    </dgm:pt>
    <dgm:pt modelId="{A0F90329-C9C4-4902-9EB7-8FEBB517D014}">
      <dgm:prSet phldrT="[Text]"/>
      <dgm:spPr/>
      <dgm:t>
        <a:bodyPr/>
        <a:lstStyle/>
        <a:p>
          <a:r>
            <a:rPr lang="en-US" dirty="0"/>
            <a:t>4</a:t>
          </a:r>
        </a:p>
      </dgm:t>
    </dgm:pt>
    <dgm:pt modelId="{50C335B3-78F8-482D-ACF8-3CC6F1FDFC87}" type="parTrans" cxnId="{EC9E8E13-9D97-4915-B3C8-07F882BA306C}">
      <dgm:prSet/>
      <dgm:spPr/>
      <dgm:t>
        <a:bodyPr/>
        <a:lstStyle/>
        <a:p>
          <a:endParaRPr lang="en-US"/>
        </a:p>
      </dgm:t>
    </dgm:pt>
    <dgm:pt modelId="{18B22B9C-7A03-498D-8590-32F18643E434}" type="sibTrans" cxnId="{EC9E8E13-9D97-4915-B3C8-07F882BA306C}">
      <dgm:prSet/>
      <dgm:spPr/>
      <dgm:t>
        <a:bodyPr/>
        <a:lstStyle/>
        <a:p>
          <a:endParaRPr lang="en-US"/>
        </a:p>
      </dgm:t>
    </dgm:pt>
    <dgm:pt modelId="{7E1BC051-2E34-4305-AAD2-8C94301BA52A}">
      <dgm:prSet phldrT="[Text]"/>
      <dgm:spPr/>
      <dgm:t>
        <a:bodyPr/>
        <a:lstStyle/>
        <a:p>
          <a:r>
            <a:rPr lang="en-US" dirty="0"/>
            <a:t>5</a:t>
          </a:r>
        </a:p>
      </dgm:t>
    </dgm:pt>
    <dgm:pt modelId="{AE85FF2C-5452-49F3-95A9-E57C8F290EE5}" type="parTrans" cxnId="{8B0A6DF3-06D2-4E7E-A193-58679D42DEC5}">
      <dgm:prSet/>
      <dgm:spPr/>
      <dgm:t>
        <a:bodyPr/>
        <a:lstStyle/>
        <a:p>
          <a:endParaRPr lang="en-US"/>
        </a:p>
      </dgm:t>
    </dgm:pt>
    <dgm:pt modelId="{E24CB28B-C1DE-41FC-9D65-A11F96CA3AFE}" type="sibTrans" cxnId="{8B0A6DF3-06D2-4E7E-A193-58679D42DEC5}">
      <dgm:prSet/>
      <dgm:spPr/>
      <dgm:t>
        <a:bodyPr/>
        <a:lstStyle/>
        <a:p>
          <a:endParaRPr lang="en-US"/>
        </a:p>
      </dgm:t>
    </dgm:pt>
    <dgm:pt modelId="{43935E83-B62B-4174-A435-42D97AA97E65}">
      <dgm:prSet phldrT="[Text]"/>
      <dgm:spPr/>
      <dgm:t>
        <a:bodyPr/>
        <a:lstStyle/>
        <a:p>
          <a:r>
            <a:rPr lang="en-US" dirty="0"/>
            <a:t>6</a:t>
          </a:r>
        </a:p>
      </dgm:t>
    </dgm:pt>
    <dgm:pt modelId="{5D02EBC3-06B4-4326-AC06-BBE1A5F0493B}" type="parTrans" cxnId="{1F52139F-46C6-4CC9-8285-9ABDDE1AD706}">
      <dgm:prSet/>
      <dgm:spPr/>
      <dgm:t>
        <a:bodyPr/>
        <a:lstStyle/>
        <a:p>
          <a:endParaRPr lang="en-US"/>
        </a:p>
      </dgm:t>
    </dgm:pt>
    <dgm:pt modelId="{C9C8ED06-1A46-44BA-8433-71BDABEF5FEB}" type="sibTrans" cxnId="{1F52139F-46C6-4CC9-8285-9ABDDE1AD706}">
      <dgm:prSet/>
      <dgm:spPr/>
      <dgm:t>
        <a:bodyPr/>
        <a:lstStyle/>
        <a:p>
          <a:endParaRPr lang="en-US"/>
        </a:p>
      </dgm:t>
    </dgm:pt>
    <dgm:pt modelId="{3A29E536-2107-4453-AAB8-F6799362308B}">
      <dgm:prSet phldrT="[Text]"/>
      <dgm:spPr/>
      <dgm:t>
        <a:bodyPr/>
        <a:lstStyle/>
        <a:p>
          <a:r>
            <a:rPr lang="en-US" dirty="0"/>
            <a:t>7</a:t>
          </a:r>
        </a:p>
      </dgm:t>
    </dgm:pt>
    <dgm:pt modelId="{5972EBBF-4866-4F6C-8FBD-4BF37C81C2D5}" type="parTrans" cxnId="{DE5C1986-A3FF-4262-A50B-1A12279224E3}">
      <dgm:prSet/>
      <dgm:spPr/>
      <dgm:t>
        <a:bodyPr/>
        <a:lstStyle/>
        <a:p>
          <a:endParaRPr lang="en-US"/>
        </a:p>
      </dgm:t>
    </dgm:pt>
    <dgm:pt modelId="{A7A91C03-B3BE-4E81-85B4-C0BB0340244D}" type="sibTrans" cxnId="{DE5C1986-A3FF-4262-A50B-1A12279224E3}">
      <dgm:prSet/>
      <dgm:spPr/>
      <dgm:t>
        <a:bodyPr/>
        <a:lstStyle/>
        <a:p>
          <a:endParaRPr lang="en-US"/>
        </a:p>
      </dgm:t>
    </dgm:pt>
    <dgm:pt modelId="{158F476A-09D3-49E8-B508-A3CD8206D7C8}">
      <dgm:prSet phldrT="[Text]"/>
      <dgm:spPr/>
      <dgm:t>
        <a:bodyPr/>
        <a:lstStyle/>
        <a:p>
          <a:r>
            <a:rPr lang="en-US" dirty="0"/>
            <a:t>8</a:t>
          </a:r>
        </a:p>
      </dgm:t>
    </dgm:pt>
    <dgm:pt modelId="{F4460C8F-A87D-44BF-A557-D1A71B4FB944}" type="parTrans" cxnId="{AB5CDA81-B57F-4389-AD21-E0CF558990D4}">
      <dgm:prSet/>
      <dgm:spPr/>
      <dgm:t>
        <a:bodyPr/>
        <a:lstStyle/>
        <a:p>
          <a:endParaRPr lang="en-US"/>
        </a:p>
      </dgm:t>
    </dgm:pt>
    <dgm:pt modelId="{324039E4-5FE8-47C6-A0FB-111924FA92CB}" type="sibTrans" cxnId="{AB5CDA81-B57F-4389-AD21-E0CF558990D4}">
      <dgm:prSet/>
      <dgm:spPr/>
      <dgm:t>
        <a:bodyPr/>
        <a:lstStyle/>
        <a:p>
          <a:endParaRPr lang="en-US"/>
        </a:p>
      </dgm:t>
    </dgm:pt>
    <dgm:pt modelId="{2466DC28-6364-4A97-BE54-63C616BE823E}">
      <dgm:prSet phldrT="[Text]"/>
      <dgm:spPr/>
      <dgm:t>
        <a:bodyPr/>
        <a:lstStyle/>
        <a:p>
          <a:r>
            <a:rPr lang="en-US" dirty="0"/>
            <a:t>9</a:t>
          </a:r>
        </a:p>
      </dgm:t>
    </dgm:pt>
    <dgm:pt modelId="{5C2CC4E5-33A6-4E66-B12D-D0CC34DD2A49}" type="parTrans" cxnId="{5B9E3856-BEC5-46C5-87FC-C050529E815C}">
      <dgm:prSet/>
      <dgm:spPr/>
      <dgm:t>
        <a:bodyPr/>
        <a:lstStyle/>
        <a:p>
          <a:endParaRPr lang="en-US"/>
        </a:p>
      </dgm:t>
    </dgm:pt>
    <dgm:pt modelId="{B2A25AAF-B13F-4869-8D7B-B21CF0407AB4}" type="sibTrans" cxnId="{5B9E3856-BEC5-46C5-87FC-C050529E815C}">
      <dgm:prSet/>
      <dgm:spPr/>
      <dgm:t>
        <a:bodyPr/>
        <a:lstStyle/>
        <a:p>
          <a:endParaRPr lang="en-US"/>
        </a:p>
      </dgm:t>
    </dgm:pt>
    <dgm:pt modelId="{9B34790B-6C7D-40D4-A606-A351F2D174ED}">
      <dgm:prSet phldrT="[Text]"/>
      <dgm:spPr/>
      <dgm:t>
        <a:bodyPr/>
        <a:lstStyle/>
        <a:p>
          <a:r>
            <a:rPr lang="en-US" dirty="0"/>
            <a:t>10</a:t>
          </a:r>
        </a:p>
      </dgm:t>
    </dgm:pt>
    <dgm:pt modelId="{1B811E49-FDD1-484F-A5D7-5FA15F92F0FF}" type="parTrans" cxnId="{814A763A-2E03-44BA-A80D-8B890C57215A}">
      <dgm:prSet/>
      <dgm:spPr/>
      <dgm:t>
        <a:bodyPr/>
        <a:lstStyle/>
        <a:p>
          <a:endParaRPr lang="en-US"/>
        </a:p>
      </dgm:t>
    </dgm:pt>
    <dgm:pt modelId="{818B726B-31F6-46EC-BD31-6A1B2360F34A}" type="sibTrans" cxnId="{814A763A-2E03-44BA-A80D-8B890C57215A}">
      <dgm:prSet/>
      <dgm:spPr/>
      <dgm:t>
        <a:bodyPr/>
        <a:lstStyle/>
        <a:p>
          <a:endParaRPr lang="en-US"/>
        </a:p>
      </dgm:t>
    </dgm:pt>
    <dgm:pt modelId="{48E880B3-0F5A-475F-A70B-92242A700F0B}">
      <dgm:prSet phldrT="[Text]"/>
      <dgm:spPr/>
      <dgm:t>
        <a:bodyPr/>
        <a:lstStyle/>
        <a:p>
          <a:r>
            <a:rPr lang="en-US" dirty="0"/>
            <a:t>0</a:t>
          </a:r>
        </a:p>
      </dgm:t>
    </dgm:pt>
    <dgm:pt modelId="{01BB829D-3B2E-4242-B2D1-31DC6080C6F3}" type="parTrans" cxnId="{104066A0-383B-492E-8F75-E79F4677CB7F}">
      <dgm:prSet/>
      <dgm:spPr/>
      <dgm:t>
        <a:bodyPr/>
        <a:lstStyle/>
        <a:p>
          <a:endParaRPr lang="en-US"/>
        </a:p>
      </dgm:t>
    </dgm:pt>
    <dgm:pt modelId="{4D1D00CF-AAD0-4A66-8F46-D935A3BEF022}" type="sibTrans" cxnId="{104066A0-383B-492E-8F75-E79F4677CB7F}">
      <dgm:prSet/>
      <dgm:spPr/>
      <dgm:t>
        <a:bodyPr/>
        <a:lstStyle/>
        <a:p>
          <a:endParaRPr lang="en-US"/>
        </a:p>
      </dgm:t>
    </dgm:pt>
    <dgm:pt modelId="{B17C4D78-6B66-4FBC-B01A-FD3BE1B49C47}" type="pres">
      <dgm:prSet presAssocID="{58359537-704D-42DD-AC48-8F3635320DE3}" presName="Name0" presStyleCnt="0">
        <dgm:presLayoutVars>
          <dgm:dir/>
          <dgm:resizeHandles val="exact"/>
        </dgm:presLayoutVars>
      </dgm:prSet>
      <dgm:spPr/>
    </dgm:pt>
    <dgm:pt modelId="{9AEF12F7-BD1C-44DE-A59E-13E96D494A68}" type="pres">
      <dgm:prSet presAssocID="{48E880B3-0F5A-475F-A70B-92242A700F0B}" presName="parTxOnly" presStyleLbl="node1" presStyleIdx="0" presStyleCnt="11">
        <dgm:presLayoutVars>
          <dgm:bulletEnabled val="1"/>
        </dgm:presLayoutVars>
      </dgm:prSet>
      <dgm:spPr/>
    </dgm:pt>
    <dgm:pt modelId="{5762A208-81A4-4F63-8323-BD19C9A1E925}" type="pres">
      <dgm:prSet presAssocID="{4D1D00CF-AAD0-4A66-8F46-D935A3BEF022}" presName="parSpace" presStyleCnt="0"/>
      <dgm:spPr/>
    </dgm:pt>
    <dgm:pt modelId="{23199C1F-DA34-41CB-AFC1-2CB00BDBD091}" type="pres">
      <dgm:prSet presAssocID="{EB17D509-F137-47AF-9864-B87CF148056E}" presName="parTxOnly" presStyleLbl="node1" presStyleIdx="1" presStyleCnt="11">
        <dgm:presLayoutVars>
          <dgm:bulletEnabled val="1"/>
        </dgm:presLayoutVars>
      </dgm:prSet>
      <dgm:spPr/>
    </dgm:pt>
    <dgm:pt modelId="{064A0F7B-E6C4-4EA5-9BF2-1DB8DBDBC8E1}" type="pres">
      <dgm:prSet presAssocID="{49B081B7-A7EF-4ADB-8242-F1B2F9E05DA3}" presName="parSpace" presStyleCnt="0"/>
      <dgm:spPr/>
    </dgm:pt>
    <dgm:pt modelId="{A2CBE9BE-9EF7-42B9-8C3E-C09B2B0ED7B5}" type="pres">
      <dgm:prSet presAssocID="{CD741466-2DA0-4F13-BBCF-A8B8F142EECB}" presName="parTxOnly" presStyleLbl="node1" presStyleIdx="2" presStyleCnt="11">
        <dgm:presLayoutVars>
          <dgm:bulletEnabled val="1"/>
        </dgm:presLayoutVars>
      </dgm:prSet>
      <dgm:spPr/>
    </dgm:pt>
    <dgm:pt modelId="{D7F1E181-0371-4544-9271-F690391582D1}" type="pres">
      <dgm:prSet presAssocID="{288CCB6F-71C7-4FF0-BED3-812ABB9AA065}" presName="parSpace" presStyleCnt="0"/>
      <dgm:spPr/>
    </dgm:pt>
    <dgm:pt modelId="{A256A9E5-2C4F-42E6-BFFD-AA8D02B28031}" type="pres">
      <dgm:prSet presAssocID="{AACFA238-68EE-43C0-9034-B4466B334743}" presName="parTxOnly" presStyleLbl="node1" presStyleIdx="3" presStyleCnt="11">
        <dgm:presLayoutVars>
          <dgm:bulletEnabled val="1"/>
        </dgm:presLayoutVars>
      </dgm:prSet>
      <dgm:spPr/>
    </dgm:pt>
    <dgm:pt modelId="{9D602F0C-23FF-4B14-87A8-CD2DE91DA1B8}" type="pres">
      <dgm:prSet presAssocID="{74780B92-28AB-45C3-B0BF-C4F6F64B2FEC}" presName="parSpace" presStyleCnt="0"/>
      <dgm:spPr/>
    </dgm:pt>
    <dgm:pt modelId="{EAFE0007-B3C1-4715-A825-6860A7CB92EC}" type="pres">
      <dgm:prSet presAssocID="{A0F90329-C9C4-4902-9EB7-8FEBB517D014}" presName="parTxOnly" presStyleLbl="node1" presStyleIdx="4" presStyleCnt="11">
        <dgm:presLayoutVars>
          <dgm:bulletEnabled val="1"/>
        </dgm:presLayoutVars>
      </dgm:prSet>
      <dgm:spPr/>
    </dgm:pt>
    <dgm:pt modelId="{5C57E502-8955-40E2-B85E-50B5D1910D57}" type="pres">
      <dgm:prSet presAssocID="{18B22B9C-7A03-498D-8590-32F18643E434}" presName="parSpace" presStyleCnt="0"/>
      <dgm:spPr/>
    </dgm:pt>
    <dgm:pt modelId="{8A8BD2E8-E556-4E16-BE95-CE82F440BC1B}" type="pres">
      <dgm:prSet presAssocID="{7E1BC051-2E34-4305-AAD2-8C94301BA52A}" presName="parTxOnly" presStyleLbl="node1" presStyleIdx="5" presStyleCnt="11">
        <dgm:presLayoutVars>
          <dgm:bulletEnabled val="1"/>
        </dgm:presLayoutVars>
      </dgm:prSet>
      <dgm:spPr/>
    </dgm:pt>
    <dgm:pt modelId="{1316F686-B3FA-4F54-AC74-EFEA6AC6E69F}" type="pres">
      <dgm:prSet presAssocID="{E24CB28B-C1DE-41FC-9D65-A11F96CA3AFE}" presName="parSpace" presStyleCnt="0"/>
      <dgm:spPr/>
    </dgm:pt>
    <dgm:pt modelId="{E310B575-92FC-4B54-A771-3F430338A1FC}" type="pres">
      <dgm:prSet presAssocID="{43935E83-B62B-4174-A435-42D97AA97E65}" presName="parTxOnly" presStyleLbl="node1" presStyleIdx="6" presStyleCnt="11">
        <dgm:presLayoutVars>
          <dgm:bulletEnabled val="1"/>
        </dgm:presLayoutVars>
      </dgm:prSet>
      <dgm:spPr/>
    </dgm:pt>
    <dgm:pt modelId="{E8858310-AAA4-4D9C-A37E-42CB72189522}" type="pres">
      <dgm:prSet presAssocID="{C9C8ED06-1A46-44BA-8433-71BDABEF5FEB}" presName="parSpace" presStyleCnt="0"/>
      <dgm:spPr/>
    </dgm:pt>
    <dgm:pt modelId="{4DFB0978-0E13-46B3-A059-099E44911259}" type="pres">
      <dgm:prSet presAssocID="{3A29E536-2107-4453-AAB8-F6799362308B}" presName="parTxOnly" presStyleLbl="node1" presStyleIdx="7" presStyleCnt="11">
        <dgm:presLayoutVars>
          <dgm:bulletEnabled val="1"/>
        </dgm:presLayoutVars>
      </dgm:prSet>
      <dgm:spPr/>
    </dgm:pt>
    <dgm:pt modelId="{D6209B5C-218F-4AE9-9EDA-B2BB26C575F0}" type="pres">
      <dgm:prSet presAssocID="{A7A91C03-B3BE-4E81-85B4-C0BB0340244D}" presName="parSpace" presStyleCnt="0"/>
      <dgm:spPr/>
    </dgm:pt>
    <dgm:pt modelId="{7DB9B797-26FC-4ADE-BABF-0809D4E84DE8}" type="pres">
      <dgm:prSet presAssocID="{158F476A-09D3-49E8-B508-A3CD8206D7C8}" presName="parTxOnly" presStyleLbl="node1" presStyleIdx="8" presStyleCnt="11">
        <dgm:presLayoutVars>
          <dgm:bulletEnabled val="1"/>
        </dgm:presLayoutVars>
      </dgm:prSet>
      <dgm:spPr/>
    </dgm:pt>
    <dgm:pt modelId="{7B82F385-54F4-4EB4-96DB-BE9EFFF2F482}" type="pres">
      <dgm:prSet presAssocID="{324039E4-5FE8-47C6-A0FB-111924FA92CB}" presName="parSpace" presStyleCnt="0"/>
      <dgm:spPr/>
    </dgm:pt>
    <dgm:pt modelId="{8BC80766-A93D-4E91-81C6-FBAA8C6D0694}" type="pres">
      <dgm:prSet presAssocID="{2466DC28-6364-4A97-BE54-63C616BE823E}" presName="parTxOnly" presStyleLbl="node1" presStyleIdx="9" presStyleCnt="11">
        <dgm:presLayoutVars>
          <dgm:bulletEnabled val="1"/>
        </dgm:presLayoutVars>
      </dgm:prSet>
      <dgm:spPr/>
    </dgm:pt>
    <dgm:pt modelId="{A47D3DE5-C8ED-4F57-BB0F-6037D143C9B3}" type="pres">
      <dgm:prSet presAssocID="{B2A25AAF-B13F-4869-8D7B-B21CF0407AB4}" presName="parSpace" presStyleCnt="0"/>
      <dgm:spPr/>
    </dgm:pt>
    <dgm:pt modelId="{F16586B9-A842-40C4-AA5D-3C13ED24907F}" type="pres">
      <dgm:prSet presAssocID="{9B34790B-6C7D-40D4-A606-A351F2D174ED}" presName="parTxOnly" presStyleLbl="node1" presStyleIdx="10" presStyleCnt="11">
        <dgm:presLayoutVars>
          <dgm:bulletEnabled val="1"/>
        </dgm:presLayoutVars>
      </dgm:prSet>
      <dgm:spPr/>
    </dgm:pt>
  </dgm:ptLst>
  <dgm:cxnLst>
    <dgm:cxn modelId="{EC9E8E13-9D97-4915-B3C8-07F882BA306C}" srcId="{58359537-704D-42DD-AC48-8F3635320DE3}" destId="{A0F90329-C9C4-4902-9EB7-8FEBB517D014}" srcOrd="4" destOrd="0" parTransId="{50C335B3-78F8-482D-ACF8-3CC6F1FDFC87}" sibTransId="{18B22B9C-7A03-498D-8590-32F18643E434}"/>
    <dgm:cxn modelId="{4D85902A-6FD1-45A8-94CF-2AAA02DC25B5}" srcId="{58359537-704D-42DD-AC48-8F3635320DE3}" destId="{EB17D509-F137-47AF-9864-B87CF148056E}" srcOrd="1" destOrd="0" parTransId="{5BBEF8C8-EE50-4987-A6C1-C75307BAA3C4}" sibTransId="{49B081B7-A7EF-4ADB-8242-F1B2F9E05DA3}"/>
    <dgm:cxn modelId="{8D2D6230-DDB9-473B-871E-00208976A164}" type="presOf" srcId="{CD741466-2DA0-4F13-BBCF-A8B8F142EECB}" destId="{A2CBE9BE-9EF7-42B9-8C3E-C09B2B0ED7B5}" srcOrd="0" destOrd="0" presId="urn:microsoft.com/office/officeart/2005/8/layout/hChevron3"/>
    <dgm:cxn modelId="{814A763A-2E03-44BA-A80D-8B890C57215A}" srcId="{58359537-704D-42DD-AC48-8F3635320DE3}" destId="{9B34790B-6C7D-40D4-A606-A351F2D174ED}" srcOrd="10" destOrd="0" parTransId="{1B811E49-FDD1-484F-A5D7-5FA15F92F0FF}" sibTransId="{818B726B-31F6-46EC-BD31-6A1B2360F34A}"/>
    <dgm:cxn modelId="{A3BFFA5D-EF4E-4ACD-A91E-8FF738C8BE77}" type="presOf" srcId="{158F476A-09D3-49E8-B508-A3CD8206D7C8}" destId="{7DB9B797-26FC-4ADE-BABF-0809D4E84DE8}" srcOrd="0" destOrd="0" presId="urn:microsoft.com/office/officeart/2005/8/layout/hChevron3"/>
    <dgm:cxn modelId="{217D6B64-1DA4-464C-A098-75200200F315}" type="presOf" srcId="{A0F90329-C9C4-4902-9EB7-8FEBB517D014}" destId="{EAFE0007-B3C1-4715-A825-6860A7CB92EC}" srcOrd="0" destOrd="0" presId="urn:microsoft.com/office/officeart/2005/8/layout/hChevron3"/>
    <dgm:cxn modelId="{7B17746B-60EB-4552-A078-C408A201C917}" type="presOf" srcId="{AACFA238-68EE-43C0-9034-B4466B334743}" destId="{A256A9E5-2C4F-42E6-BFFD-AA8D02B28031}" srcOrd="0" destOrd="0" presId="urn:microsoft.com/office/officeart/2005/8/layout/hChevron3"/>
    <dgm:cxn modelId="{5B9E3856-BEC5-46C5-87FC-C050529E815C}" srcId="{58359537-704D-42DD-AC48-8F3635320DE3}" destId="{2466DC28-6364-4A97-BE54-63C616BE823E}" srcOrd="9" destOrd="0" parTransId="{5C2CC4E5-33A6-4E66-B12D-D0CC34DD2A49}" sibTransId="{B2A25AAF-B13F-4869-8D7B-B21CF0407AB4}"/>
    <dgm:cxn modelId="{3FE67F7E-C73E-4850-BC2F-DC31739FCE2F}" srcId="{58359537-704D-42DD-AC48-8F3635320DE3}" destId="{CD741466-2DA0-4F13-BBCF-A8B8F142EECB}" srcOrd="2" destOrd="0" parTransId="{A4DA9ED3-5018-421D-B4A8-1371B5B0EED6}" sibTransId="{288CCB6F-71C7-4FF0-BED3-812ABB9AA065}"/>
    <dgm:cxn modelId="{AB5CDA81-B57F-4389-AD21-E0CF558990D4}" srcId="{58359537-704D-42DD-AC48-8F3635320DE3}" destId="{158F476A-09D3-49E8-B508-A3CD8206D7C8}" srcOrd="8" destOrd="0" parTransId="{F4460C8F-A87D-44BF-A557-D1A71B4FB944}" sibTransId="{324039E4-5FE8-47C6-A0FB-111924FA92CB}"/>
    <dgm:cxn modelId="{DE5C1986-A3FF-4262-A50B-1A12279224E3}" srcId="{58359537-704D-42DD-AC48-8F3635320DE3}" destId="{3A29E536-2107-4453-AAB8-F6799362308B}" srcOrd="7" destOrd="0" parTransId="{5972EBBF-4866-4F6C-8FBD-4BF37C81C2D5}" sibTransId="{A7A91C03-B3BE-4E81-85B4-C0BB0340244D}"/>
    <dgm:cxn modelId="{463B7F8E-BA18-448B-B13C-FBAD2D460040}" type="presOf" srcId="{EB17D509-F137-47AF-9864-B87CF148056E}" destId="{23199C1F-DA34-41CB-AFC1-2CB00BDBD091}" srcOrd="0" destOrd="0" presId="urn:microsoft.com/office/officeart/2005/8/layout/hChevron3"/>
    <dgm:cxn modelId="{D8041299-13BD-4667-B656-4C0645730229}" type="presOf" srcId="{7E1BC051-2E34-4305-AAD2-8C94301BA52A}" destId="{8A8BD2E8-E556-4E16-BE95-CE82F440BC1B}" srcOrd="0" destOrd="0" presId="urn:microsoft.com/office/officeart/2005/8/layout/hChevron3"/>
    <dgm:cxn modelId="{93E9A09C-4672-4F57-BA50-3E6F3BCEF7E4}" type="presOf" srcId="{2466DC28-6364-4A97-BE54-63C616BE823E}" destId="{8BC80766-A93D-4E91-81C6-FBAA8C6D0694}" srcOrd="0" destOrd="0" presId="urn:microsoft.com/office/officeart/2005/8/layout/hChevron3"/>
    <dgm:cxn modelId="{1F52139F-46C6-4CC9-8285-9ABDDE1AD706}" srcId="{58359537-704D-42DD-AC48-8F3635320DE3}" destId="{43935E83-B62B-4174-A435-42D97AA97E65}" srcOrd="6" destOrd="0" parTransId="{5D02EBC3-06B4-4326-AC06-BBE1A5F0493B}" sibTransId="{C9C8ED06-1A46-44BA-8433-71BDABEF5FEB}"/>
    <dgm:cxn modelId="{104066A0-383B-492E-8F75-E79F4677CB7F}" srcId="{58359537-704D-42DD-AC48-8F3635320DE3}" destId="{48E880B3-0F5A-475F-A70B-92242A700F0B}" srcOrd="0" destOrd="0" parTransId="{01BB829D-3B2E-4242-B2D1-31DC6080C6F3}" sibTransId="{4D1D00CF-AAD0-4A66-8F46-D935A3BEF022}"/>
    <dgm:cxn modelId="{1906D1BD-1678-47E8-B3DA-6555C0285FE6}" type="presOf" srcId="{3A29E536-2107-4453-AAB8-F6799362308B}" destId="{4DFB0978-0E13-46B3-A059-099E44911259}" srcOrd="0" destOrd="0" presId="urn:microsoft.com/office/officeart/2005/8/layout/hChevron3"/>
    <dgm:cxn modelId="{028DBAD7-A3DA-4A95-91C5-62EB8B30B5D7}" type="presOf" srcId="{58359537-704D-42DD-AC48-8F3635320DE3}" destId="{B17C4D78-6B66-4FBC-B01A-FD3BE1B49C47}" srcOrd="0" destOrd="0" presId="urn:microsoft.com/office/officeart/2005/8/layout/hChevron3"/>
    <dgm:cxn modelId="{599BB1EF-0A51-42B6-BF93-8211E5F8F329}" type="presOf" srcId="{48E880B3-0F5A-475F-A70B-92242A700F0B}" destId="{9AEF12F7-BD1C-44DE-A59E-13E96D494A68}" srcOrd="0" destOrd="0" presId="urn:microsoft.com/office/officeart/2005/8/layout/hChevron3"/>
    <dgm:cxn modelId="{8B0A6DF3-06D2-4E7E-A193-58679D42DEC5}" srcId="{58359537-704D-42DD-AC48-8F3635320DE3}" destId="{7E1BC051-2E34-4305-AAD2-8C94301BA52A}" srcOrd="5" destOrd="0" parTransId="{AE85FF2C-5452-49F3-95A9-E57C8F290EE5}" sibTransId="{E24CB28B-C1DE-41FC-9D65-A11F96CA3AFE}"/>
    <dgm:cxn modelId="{F4168CFA-A7DA-4A1F-AE8C-75C5B118A6D2}" srcId="{58359537-704D-42DD-AC48-8F3635320DE3}" destId="{AACFA238-68EE-43C0-9034-B4466B334743}" srcOrd="3" destOrd="0" parTransId="{BD2DE30E-5285-4550-8095-9FC5E5188336}" sibTransId="{74780B92-28AB-45C3-B0BF-C4F6F64B2FEC}"/>
    <dgm:cxn modelId="{A2FF31FB-FAFA-49B8-9043-C40F1B75CD02}" type="presOf" srcId="{9B34790B-6C7D-40D4-A606-A351F2D174ED}" destId="{F16586B9-A842-40C4-AA5D-3C13ED24907F}" srcOrd="0" destOrd="0" presId="urn:microsoft.com/office/officeart/2005/8/layout/hChevron3"/>
    <dgm:cxn modelId="{854081FF-084A-47F2-B2F4-6824A9EE668E}" type="presOf" srcId="{43935E83-B62B-4174-A435-42D97AA97E65}" destId="{E310B575-92FC-4B54-A771-3F430338A1FC}" srcOrd="0" destOrd="0" presId="urn:microsoft.com/office/officeart/2005/8/layout/hChevron3"/>
    <dgm:cxn modelId="{B6AD9A35-C0B4-415A-8D5C-9A5E3643E1BB}" type="presParOf" srcId="{B17C4D78-6B66-4FBC-B01A-FD3BE1B49C47}" destId="{9AEF12F7-BD1C-44DE-A59E-13E96D494A68}" srcOrd="0" destOrd="0" presId="urn:microsoft.com/office/officeart/2005/8/layout/hChevron3"/>
    <dgm:cxn modelId="{3DCDDC8B-F140-4120-93DB-727CD22EA76F}" type="presParOf" srcId="{B17C4D78-6B66-4FBC-B01A-FD3BE1B49C47}" destId="{5762A208-81A4-4F63-8323-BD19C9A1E925}" srcOrd="1" destOrd="0" presId="urn:microsoft.com/office/officeart/2005/8/layout/hChevron3"/>
    <dgm:cxn modelId="{F6986977-B014-4FC6-8842-4A49FFBA8065}" type="presParOf" srcId="{B17C4D78-6B66-4FBC-B01A-FD3BE1B49C47}" destId="{23199C1F-DA34-41CB-AFC1-2CB00BDBD091}" srcOrd="2" destOrd="0" presId="urn:microsoft.com/office/officeart/2005/8/layout/hChevron3"/>
    <dgm:cxn modelId="{E1D0FD96-40CE-4D5D-A90D-0B6037202458}" type="presParOf" srcId="{B17C4D78-6B66-4FBC-B01A-FD3BE1B49C47}" destId="{064A0F7B-E6C4-4EA5-9BF2-1DB8DBDBC8E1}" srcOrd="3" destOrd="0" presId="urn:microsoft.com/office/officeart/2005/8/layout/hChevron3"/>
    <dgm:cxn modelId="{726CBD45-ABE2-4E65-AA59-50595BDA35EE}" type="presParOf" srcId="{B17C4D78-6B66-4FBC-B01A-FD3BE1B49C47}" destId="{A2CBE9BE-9EF7-42B9-8C3E-C09B2B0ED7B5}" srcOrd="4" destOrd="0" presId="urn:microsoft.com/office/officeart/2005/8/layout/hChevron3"/>
    <dgm:cxn modelId="{7FC70770-64FF-4D1D-89F4-8CC033E13D6E}" type="presParOf" srcId="{B17C4D78-6B66-4FBC-B01A-FD3BE1B49C47}" destId="{D7F1E181-0371-4544-9271-F690391582D1}" srcOrd="5" destOrd="0" presId="urn:microsoft.com/office/officeart/2005/8/layout/hChevron3"/>
    <dgm:cxn modelId="{2FA76992-1BDD-4973-9588-FE2AFADC5728}" type="presParOf" srcId="{B17C4D78-6B66-4FBC-B01A-FD3BE1B49C47}" destId="{A256A9E5-2C4F-42E6-BFFD-AA8D02B28031}" srcOrd="6" destOrd="0" presId="urn:microsoft.com/office/officeart/2005/8/layout/hChevron3"/>
    <dgm:cxn modelId="{9E0ECCE4-2638-4B85-9C5D-1693B3260FBC}" type="presParOf" srcId="{B17C4D78-6B66-4FBC-B01A-FD3BE1B49C47}" destId="{9D602F0C-23FF-4B14-87A8-CD2DE91DA1B8}" srcOrd="7" destOrd="0" presId="urn:microsoft.com/office/officeart/2005/8/layout/hChevron3"/>
    <dgm:cxn modelId="{5705FF09-18A1-4CFF-81BA-4DEFE0555036}" type="presParOf" srcId="{B17C4D78-6B66-4FBC-B01A-FD3BE1B49C47}" destId="{EAFE0007-B3C1-4715-A825-6860A7CB92EC}" srcOrd="8" destOrd="0" presId="urn:microsoft.com/office/officeart/2005/8/layout/hChevron3"/>
    <dgm:cxn modelId="{2DEF6425-A18E-47FA-86E8-CE68CA650AAF}" type="presParOf" srcId="{B17C4D78-6B66-4FBC-B01A-FD3BE1B49C47}" destId="{5C57E502-8955-40E2-B85E-50B5D1910D57}" srcOrd="9" destOrd="0" presId="urn:microsoft.com/office/officeart/2005/8/layout/hChevron3"/>
    <dgm:cxn modelId="{05B46039-E071-4C10-AA20-9870D7EF52A3}" type="presParOf" srcId="{B17C4D78-6B66-4FBC-B01A-FD3BE1B49C47}" destId="{8A8BD2E8-E556-4E16-BE95-CE82F440BC1B}" srcOrd="10" destOrd="0" presId="urn:microsoft.com/office/officeart/2005/8/layout/hChevron3"/>
    <dgm:cxn modelId="{2247C5DD-FEBD-48B9-8EF2-94D084DB595A}" type="presParOf" srcId="{B17C4D78-6B66-4FBC-B01A-FD3BE1B49C47}" destId="{1316F686-B3FA-4F54-AC74-EFEA6AC6E69F}" srcOrd="11" destOrd="0" presId="urn:microsoft.com/office/officeart/2005/8/layout/hChevron3"/>
    <dgm:cxn modelId="{732EFC86-C961-473C-9354-475A25A960C7}" type="presParOf" srcId="{B17C4D78-6B66-4FBC-B01A-FD3BE1B49C47}" destId="{E310B575-92FC-4B54-A771-3F430338A1FC}" srcOrd="12" destOrd="0" presId="urn:microsoft.com/office/officeart/2005/8/layout/hChevron3"/>
    <dgm:cxn modelId="{E49671F2-67A4-4B5D-AFAF-C873FD5659FF}" type="presParOf" srcId="{B17C4D78-6B66-4FBC-B01A-FD3BE1B49C47}" destId="{E8858310-AAA4-4D9C-A37E-42CB72189522}" srcOrd="13" destOrd="0" presId="urn:microsoft.com/office/officeart/2005/8/layout/hChevron3"/>
    <dgm:cxn modelId="{00ADF3DB-4AC6-4BFF-AC06-4E6F16ACF392}" type="presParOf" srcId="{B17C4D78-6B66-4FBC-B01A-FD3BE1B49C47}" destId="{4DFB0978-0E13-46B3-A059-099E44911259}" srcOrd="14" destOrd="0" presId="urn:microsoft.com/office/officeart/2005/8/layout/hChevron3"/>
    <dgm:cxn modelId="{819B3349-633B-4665-A5FF-57CFA02F5AF7}" type="presParOf" srcId="{B17C4D78-6B66-4FBC-B01A-FD3BE1B49C47}" destId="{D6209B5C-218F-4AE9-9EDA-B2BB26C575F0}" srcOrd="15" destOrd="0" presId="urn:microsoft.com/office/officeart/2005/8/layout/hChevron3"/>
    <dgm:cxn modelId="{20C7DF18-4DD5-409D-9D53-33AED374EED3}" type="presParOf" srcId="{B17C4D78-6B66-4FBC-B01A-FD3BE1B49C47}" destId="{7DB9B797-26FC-4ADE-BABF-0809D4E84DE8}" srcOrd="16" destOrd="0" presId="urn:microsoft.com/office/officeart/2005/8/layout/hChevron3"/>
    <dgm:cxn modelId="{452D4749-D97A-4567-829C-627E03762CA0}" type="presParOf" srcId="{B17C4D78-6B66-4FBC-B01A-FD3BE1B49C47}" destId="{7B82F385-54F4-4EB4-96DB-BE9EFFF2F482}" srcOrd="17" destOrd="0" presId="urn:microsoft.com/office/officeart/2005/8/layout/hChevron3"/>
    <dgm:cxn modelId="{7C419157-EA2A-47ED-BC5A-BB8485A22AF4}" type="presParOf" srcId="{B17C4D78-6B66-4FBC-B01A-FD3BE1B49C47}" destId="{8BC80766-A93D-4E91-81C6-FBAA8C6D0694}" srcOrd="18" destOrd="0" presId="urn:microsoft.com/office/officeart/2005/8/layout/hChevron3"/>
    <dgm:cxn modelId="{D22FDC65-ADBC-4C75-A48B-54B2E6D27A50}" type="presParOf" srcId="{B17C4D78-6B66-4FBC-B01A-FD3BE1B49C47}" destId="{A47D3DE5-C8ED-4F57-BB0F-6037D143C9B3}" srcOrd="19" destOrd="0" presId="urn:microsoft.com/office/officeart/2005/8/layout/hChevron3"/>
    <dgm:cxn modelId="{C7988025-D2C4-4988-97E3-CAB7000C68FA}" type="presParOf" srcId="{B17C4D78-6B66-4FBC-B01A-FD3BE1B49C47}" destId="{F16586B9-A842-40C4-AA5D-3C13ED24907F}" srcOrd="2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359537-704D-42DD-AC48-8F3635320DE3}" type="doc">
      <dgm:prSet loTypeId="urn:microsoft.com/office/officeart/2005/8/layout/hChevron3" loCatId="process" qsTypeId="urn:microsoft.com/office/officeart/2005/8/quickstyle/simple1" qsCatId="simple" csTypeId="urn:microsoft.com/office/officeart/2005/8/colors/colorful5" csCatId="colorful" phldr="1"/>
      <dgm:spPr/>
    </dgm:pt>
    <dgm:pt modelId="{EB17D509-F137-47AF-9864-B87CF148056E}">
      <dgm:prSet phldrT="[Text]"/>
      <dgm:spPr/>
      <dgm:t>
        <a:bodyPr/>
        <a:lstStyle/>
        <a:p>
          <a:r>
            <a:rPr lang="en-US" dirty="0"/>
            <a:t>1</a:t>
          </a:r>
        </a:p>
      </dgm:t>
    </dgm:pt>
    <dgm:pt modelId="{5BBEF8C8-EE50-4987-A6C1-C75307BAA3C4}" type="parTrans" cxnId="{4D85902A-6FD1-45A8-94CF-2AAA02DC25B5}">
      <dgm:prSet/>
      <dgm:spPr/>
      <dgm:t>
        <a:bodyPr/>
        <a:lstStyle/>
        <a:p>
          <a:endParaRPr lang="en-US"/>
        </a:p>
      </dgm:t>
    </dgm:pt>
    <dgm:pt modelId="{49B081B7-A7EF-4ADB-8242-F1B2F9E05DA3}" type="sibTrans" cxnId="{4D85902A-6FD1-45A8-94CF-2AAA02DC25B5}">
      <dgm:prSet/>
      <dgm:spPr/>
      <dgm:t>
        <a:bodyPr/>
        <a:lstStyle/>
        <a:p>
          <a:endParaRPr lang="en-US"/>
        </a:p>
      </dgm:t>
    </dgm:pt>
    <dgm:pt modelId="{CD741466-2DA0-4F13-BBCF-A8B8F142EECB}">
      <dgm:prSet phldrT="[Text]"/>
      <dgm:spPr/>
      <dgm:t>
        <a:bodyPr/>
        <a:lstStyle/>
        <a:p>
          <a:r>
            <a:rPr lang="en-US" dirty="0"/>
            <a:t>2</a:t>
          </a:r>
        </a:p>
      </dgm:t>
    </dgm:pt>
    <dgm:pt modelId="{A4DA9ED3-5018-421D-B4A8-1371B5B0EED6}" type="parTrans" cxnId="{3FE67F7E-C73E-4850-BC2F-DC31739FCE2F}">
      <dgm:prSet/>
      <dgm:spPr/>
      <dgm:t>
        <a:bodyPr/>
        <a:lstStyle/>
        <a:p>
          <a:endParaRPr lang="en-US"/>
        </a:p>
      </dgm:t>
    </dgm:pt>
    <dgm:pt modelId="{288CCB6F-71C7-4FF0-BED3-812ABB9AA065}" type="sibTrans" cxnId="{3FE67F7E-C73E-4850-BC2F-DC31739FCE2F}">
      <dgm:prSet/>
      <dgm:spPr/>
      <dgm:t>
        <a:bodyPr/>
        <a:lstStyle/>
        <a:p>
          <a:endParaRPr lang="en-US"/>
        </a:p>
      </dgm:t>
    </dgm:pt>
    <dgm:pt modelId="{AACFA238-68EE-43C0-9034-B4466B334743}">
      <dgm:prSet phldrT="[Text]"/>
      <dgm:spPr/>
      <dgm:t>
        <a:bodyPr/>
        <a:lstStyle/>
        <a:p>
          <a:r>
            <a:rPr lang="en-US" dirty="0"/>
            <a:t>3</a:t>
          </a:r>
        </a:p>
      </dgm:t>
    </dgm:pt>
    <dgm:pt modelId="{BD2DE30E-5285-4550-8095-9FC5E5188336}" type="parTrans" cxnId="{F4168CFA-A7DA-4A1F-AE8C-75C5B118A6D2}">
      <dgm:prSet/>
      <dgm:spPr/>
      <dgm:t>
        <a:bodyPr/>
        <a:lstStyle/>
        <a:p>
          <a:endParaRPr lang="en-US"/>
        </a:p>
      </dgm:t>
    </dgm:pt>
    <dgm:pt modelId="{74780B92-28AB-45C3-B0BF-C4F6F64B2FEC}" type="sibTrans" cxnId="{F4168CFA-A7DA-4A1F-AE8C-75C5B118A6D2}">
      <dgm:prSet/>
      <dgm:spPr/>
      <dgm:t>
        <a:bodyPr/>
        <a:lstStyle/>
        <a:p>
          <a:endParaRPr lang="en-US"/>
        </a:p>
      </dgm:t>
    </dgm:pt>
    <dgm:pt modelId="{A0F90329-C9C4-4902-9EB7-8FEBB517D014}">
      <dgm:prSet phldrT="[Text]"/>
      <dgm:spPr/>
      <dgm:t>
        <a:bodyPr/>
        <a:lstStyle/>
        <a:p>
          <a:r>
            <a:rPr lang="en-US" dirty="0"/>
            <a:t>4</a:t>
          </a:r>
        </a:p>
      </dgm:t>
    </dgm:pt>
    <dgm:pt modelId="{50C335B3-78F8-482D-ACF8-3CC6F1FDFC87}" type="parTrans" cxnId="{EC9E8E13-9D97-4915-B3C8-07F882BA306C}">
      <dgm:prSet/>
      <dgm:spPr/>
      <dgm:t>
        <a:bodyPr/>
        <a:lstStyle/>
        <a:p>
          <a:endParaRPr lang="en-US"/>
        </a:p>
      </dgm:t>
    </dgm:pt>
    <dgm:pt modelId="{18B22B9C-7A03-498D-8590-32F18643E434}" type="sibTrans" cxnId="{EC9E8E13-9D97-4915-B3C8-07F882BA306C}">
      <dgm:prSet/>
      <dgm:spPr/>
      <dgm:t>
        <a:bodyPr/>
        <a:lstStyle/>
        <a:p>
          <a:endParaRPr lang="en-US"/>
        </a:p>
      </dgm:t>
    </dgm:pt>
    <dgm:pt modelId="{7E1BC051-2E34-4305-AAD2-8C94301BA52A}">
      <dgm:prSet phldrT="[Text]"/>
      <dgm:spPr/>
      <dgm:t>
        <a:bodyPr/>
        <a:lstStyle/>
        <a:p>
          <a:r>
            <a:rPr lang="en-US" dirty="0"/>
            <a:t>5</a:t>
          </a:r>
        </a:p>
      </dgm:t>
    </dgm:pt>
    <dgm:pt modelId="{AE85FF2C-5452-49F3-95A9-E57C8F290EE5}" type="parTrans" cxnId="{8B0A6DF3-06D2-4E7E-A193-58679D42DEC5}">
      <dgm:prSet/>
      <dgm:spPr/>
      <dgm:t>
        <a:bodyPr/>
        <a:lstStyle/>
        <a:p>
          <a:endParaRPr lang="en-US"/>
        </a:p>
      </dgm:t>
    </dgm:pt>
    <dgm:pt modelId="{E24CB28B-C1DE-41FC-9D65-A11F96CA3AFE}" type="sibTrans" cxnId="{8B0A6DF3-06D2-4E7E-A193-58679D42DEC5}">
      <dgm:prSet/>
      <dgm:spPr/>
      <dgm:t>
        <a:bodyPr/>
        <a:lstStyle/>
        <a:p>
          <a:endParaRPr lang="en-US"/>
        </a:p>
      </dgm:t>
    </dgm:pt>
    <dgm:pt modelId="{43935E83-B62B-4174-A435-42D97AA97E65}">
      <dgm:prSet phldrT="[Text]"/>
      <dgm:spPr/>
      <dgm:t>
        <a:bodyPr/>
        <a:lstStyle/>
        <a:p>
          <a:r>
            <a:rPr lang="en-US" dirty="0"/>
            <a:t>6</a:t>
          </a:r>
        </a:p>
      </dgm:t>
    </dgm:pt>
    <dgm:pt modelId="{5D02EBC3-06B4-4326-AC06-BBE1A5F0493B}" type="parTrans" cxnId="{1F52139F-46C6-4CC9-8285-9ABDDE1AD706}">
      <dgm:prSet/>
      <dgm:spPr/>
      <dgm:t>
        <a:bodyPr/>
        <a:lstStyle/>
        <a:p>
          <a:endParaRPr lang="en-US"/>
        </a:p>
      </dgm:t>
    </dgm:pt>
    <dgm:pt modelId="{C9C8ED06-1A46-44BA-8433-71BDABEF5FEB}" type="sibTrans" cxnId="{1F52139F-46C6-4CC9-8285-9ABDDE1AD706}">
      <dgm:prSet/>
      <dgm:spPr/>
      <dgm:t>
        <a:bodyPr/>
        <a:lstStyle/>
        <a:p>
          <a:endParaRPr lang="en-US"/>
        </a:p>
      </dgm:t>
    </dgm:pt>
    <dgm:pt modelId="{3A29E536-2107-4453-AAB8-F6799362308B}">
      <dgm:prSet phldrT="[Text]"/>
      <dgm:spPr/>
      <dgm:t>
        <a:bodyPr/>
        <a:lstStyle/>
        <a:p>
          <a:r>
            <a:rPr lang="en-US" dirty="0"/>
            <a:t>7</a:t>
          </a:r>
        </a:p>
      </dgm:t>
    </dgm:pt>
    <dgm:pt modelId="{5972EBBF-4866-4F6C-8FBD-4BF37C81C2D5}" type="parTrans" cxnId="{DE5C1986-A3FF-4262-A50B-1A12279224E3}">
      <dgm:prSet/>
      <dgm:spPr/>
      <dgm:t>
        <a:bodyPr/>
        <a:lstStyle/>
        <a:p>
          <a:endParaRPr lang="en-US"/>
        </a:p>
      </dgm:t>
    </dgm:pt>
    <dgm:pt modelId="{A7A91C03-B3BE-4E81-85B4-C0BB0340244D}" type="sibTrans" cxnId="{DE5C1986-A3FF-4262-A50B-1A12279224E3}">
      <dgm:prSet/>
      <dgm:spPr/>
      <dgm:t>
        <a:bodyPr/>
        <a:lstStyle/>
        <a:p>
          <a:endParaRPr lang="en-US"/>
        </a:p>
      </dgm:t>
    </dgm:pt>
    <dgm:pt modelId="{158F476A-09D3-49E8-B508-A3CD8206D7C8}">
      <dgm:prSet phldrT="[Text]"/>
      <dgm:spPr/>
      <dgm:t>
        <a:bodyPr/>
        <a:lstStyle/>
        <a:p>
          <a:r>
            <a:rPr lang="en-US" dirty="0"/>
            <a:t>8</a:t>
          </a:r>
        </a:p>
      </dgm:t>
    </dgm:pt>
    <dgm:pt modelId="{F4460C8F-A87D-44BF-A557-D1A71B4FB944}" type="parTrans" cxnId="{AB5CDA81-B57F-4389-AD21-E0CF558990D4}">
      <dgm:prSet/>
      <dgm:spPr/>
      <dgm:t>
        <a:bodyPr/>
        <a:lstStyle/>
        <a:p>
          <a:endParaRPr lang="en-US"/>
        </a:p>
      </dgm:t>
    </dgm:pt>
    <dgm:pt modelId="{324039E4-5FE8-47C6-A0FB-111924FA92CB}" type="sibTrans" cxnId="{AB5CDA81-B57F-4389-AD21-E0CF558990D4}">
      <dgm:prSet/>
      <dgm:spPr/>
      <dgm:t>
        <a:bodyPr/>
        <a:lstStyle/>
        <a:p>
          <a:endParaRPr lang="en-US"/>
        </a:p>
      </dgm:t>
    </dgm:pt>
    <dgm:pt modelId="{2466DC28-6364-4A97-BE54-63C616BE823E}">
      <dgm:prSet phldrT="[Text]"/>
      <dgm:spPr/>
      <dgm:t>
        <a:bodyPr/>
        <a:lstStyle/>
        <a:p>
          <a:r>
            <a:rPr lang="en-US" dirty="0"/>
            <a:t>9</a:t>
          </a:r>
        </a:p>
      </dgm:t>
    </dgm:pt>
    <dgm:pt modelId="{5C2CC4E5-33A6-4E66-B12D-D0CC34DD2A49}" type="parTrans" cxnId="{5B9E3856-BEC5-46C5-87FC-C050529E815C}">
      <dgm:prSet/>
      <dgm:spPr/>
      <dgm:t>
        <a:bodyPr/>
        <a:lstStyle/>
        <a:p>
          <a:endParaRPr lang="en-US"/>
        </a:p>
      </dgm:t>
    </dgm:pt>
    <dgm:pt modelId="{B2A25AAF-B13F-4869-8D7B-B21CF0407AB4}" type="sibTrans" cxnId="{5B9E3856-BEC5-46C5-87FC-C050529E815C}">
      <dgm:prSet/>
      <dgm:spPr/>
      <dgm:t>
        <a:bodyPr/>
        <a:lstStyle/>
        <a:p>
          <a:endParaRPr lang="en-US"/>
        </a:p>
      </dgm:t>
    </dgm:pt>
    <dgm:pt modelId="{9B34790B-6C7D-40D4-A606-A351F2D174ED}">
      <dgm:prSet phldrT="[Text]"/>
      <dgm:spPr/>
      <dgm:t>
        <a:bodyPr/>
        <a:lstStyle/>
        <a:p>
          <a:r>
            <a:rPr lang="en-US" dirty="0"/>
            <a:t>10</a:t>
          </a:r>
        </a:p>
      </dgm:t>
    </dgm:pt>
    <dgm:pt modelId="{1B811E49-FDD1-484F-A5D7-5FA15F92F0FF}" type="parTrans" cxnId="{814A763A-2E03-44BA-A80D-8B890C57215A}">
      <dgm:prSet/>
      <dgm:spPr/>
      <dgm:t>
        <a:bodyPr/>
        <a:lstStyle/>
        <a:p>
          <a:endParaRPr lang="en-US"/>
        </a:p>
      </dgm:t>
    </dgm:pt>
    <dgm:pt modelId="{818B726B-31F6-46EC-BD31-6A1B2360F34A}" type="sibTrans" cxnId="{814A763A-2E03-44BA-A80D-8B890C57215A}">
      <dgm:prSet/>
      <dgm:spPr/>
      <dgm:t>
        <a:bodyPr/>
        <a:lstStyle/>
        <a:p>
          <a:endParaRPr lang="en-US"/>
        </a:p>
      </dgm:t>
    </dgm:pt>
    <dgm:pt modelId="{48E880B3-0F5A-475F-A70B-92242A700F0B}">
      <dgm:prSet phldrT="[Text]"/>
      <dgm:spPr/>
      <dgm:t>
        <a:bodyPr/>
        <a:lstStyle/>
        <a:p>
          <a:r>
            <a:rPr lang="en-US" dirty="0"/>
            <a:t>0</a:t>
          </a:r>
        </a:p>
      </dgm:t>
    </dgm:pt>
    <dgm:pt modelId="{01BB829D-3B2E-4242-B2D1-31DC6080C6F3}" type="parTrans" cxnId="{104066A0-383B-492E-8F75-E79F4677CB7F}">
      <dgm:prSet/>
      <dgm:spPr/>
      <dgm:t>
        <a:bodyPr/>
        <a:lstStyle/>
        <a:p>
          <a:endParaRPr lang="en-US"/>
        </a:p>
      </dgm:t>
    </dgm:pt>
    <dgm:pt modelId="{4D1D00CF-AAD0-4A66-8F46-D935A3BEF022}" type="sibTrans" cxnId="{104066A0-383B-492E-8F75-E79F4677CB7F}">
      <dgm:prSet/>
      <dgm:spPr/>
      <dgm:t>
        <a:bodyPr/>
        <a:lstStyle/>
        <a:p>
          <a:endParaRPr lang="en-US"/>
        </a:p>
      </dgm:t>
    </dgm:pt>
    <dgm:pt modelId="{B17C4D78-6B66-4FBC-B01A-FD3BE1B49C47}" type="pres">
      <dgm:prSet presAssocID="{58359537-704D-42DD-AC48-8F3635320DE3}" presName="Name0" presStyleCnt="0">
        <dgm:presLayoutVars>
          <dgm:dir/>
          <dgm:resizeHandles val="exact"/>
        </dgm:presLayoutVars>
      </dgm:prSet>
      <dgm:spPr/>
    </dgm:pt>
    <dgm:pt modelId="{9AEF12F7-BD1C-44DE-A59E-13E96D494A68}" type="pres">
      <dgm:prSet presAssocID="{48E880B3-0F5A-475F-A70B-92242A700F0B}" presName="parTxOnly" presStyleLbl="node1" presStyleIdx="0" presStyleCnt="11">
        <dgm:presLayoutVars>
          <dgm:bulletEnabled val="1"/>
        </dgm:presLayoutVars>
      </dgm:prSet>
      <dgm:spPr/>
    </dgm:pt>
    <dgm:pt modelId="{5762A208-81A4-4F63-8323-BD19C9A1E925}" type="pres">
      <dgm:prSet presAssocID="{4D1D00CF-AAD0-4A66-8F46-D935A3BEF022}" presName="parSpace" presStyleCnt="0"/>
      <dgm:spPr/>
    </dgm:pt>
    <dgm:pt modelId="{23199C1F-DA34-41CB-AFC1-2CB00BDBD091}" type="pres">
      <dgm:prSet presAssocID="{EB17D509-F137-47AF-9864-B87CF148056E}" presName="parTxOnly" presStyleLbl="node1" presStyleIdx="1" presStyleCnt="11">
        <dgm:presLayoutVars>
          <dgm:bulletEnabled val="1"/>
        </dgm:presLayoutVars>
      </dgm:prSet>
      <dgm:spPr/>
    </dgm:pt>
    <dgm:pt modelId="{064A0F7B-E6C4-4EA5-9BF2-1DB8DBDBC8E1}" type="pres">
      <dgm:prSet presAssocID="{49B081B7-A7EF-4ADB-8242-F1B2F9E05DA3}" presName="parSpace" presStyleCnt="0"/>
      <dgm:spPr/>
    </dgm:pt>
    <dgm:pt modelId="{A2CBE9BE-9EF7-42B9-8C3E-C09B2B0ED7B5}" type="pres">
      <dgm:prSet presAssocID="{CD741466-2DA0-4F13-BBCF-A8B8F142EECB}" presName="parTxOnly" presStyleLbl="node1" presStyleIdx="2" presStyleCnt="11">
        <dgm:presLayoutVars>
          <dgm:bulletEnabled val="1"/>
        </dgm:presLayoutVars>
      </dgm:prSet>
      <dgm:spPr/>
    </dgm:pt>
    <dgm:pt modelId="{D7F1E181-0371-4544-9271-F690391582D1}" type="pres">
      <dgm:prSet presAssocID="{288CCB6F-71C7-4FF0-BED3-812ABB9AA065}" presName="parSpace" presStyleCnt="0"/>
      <dgm:spPr/>
    </dgm:pt>
    <dgm:pt modelId="{A256A9E5-2C4F-42E6-BFFD-AA8D02B28031}" type="pres">
      <dgm:prSet presAssocID="{AACFA238-68EE-43C0-9034-B4466B334743}" presName="parTxOnly" presStyleLbl="node1" presStyleIdx="3" presStyleCnt="11">
        <dgm:presLayoutVars>
          <dgm:bulletEnabled val="1"/>
        </dgm:presLayoutVars>
      </dgm:prSet>
      <dgm:spPr/>
    </dgm:pt>
    <dgm:pt modelId="{9D602F0C-23FF-4B14-87A8-CD2DE91DA1B8}" type="pres">
      <dgm:prSet presAssocID="{74780B92-28AB-45C3-B0BF-C4F6F64B2FEC}" presName="parSpace" presStyleCnt="0"/>
      <dgm:spPr/>
    </dgm:pt>
    <dgm:pt modelId="{EAFE0007-B3C1-4715-A825-6860A7CB92EC}" type="pres">
      <dgm:prSet presAssocID="{A0F90329-C9C4-4902-9EB7-8FEBB517D014}" presName="parTxOnly" presStyleLbl="node1" presStyleIdx="4" presStyleCnt="11">
        <dgm:presLayoutVars>
          <dgm:bulletEnabled val="1"/>
        </dgm:presLayoutVars>
      </dgm:prSet>
      <dgm:spPr/>
    </dgm:pt>
    <dgm:pt modelId="{5C57E502-8955-40E2-B85E-50B5D1910D57}" type="pres">
      <dgm:prSet presAssocID="{18B22B9C-7A03-498D-8590-32F18643E434}" presName="parSpace" presStyleCnt="0"/>
      <dgm:spPr/>
    </dgm:pt>
    <dgm:pt modelId="{8A8BD2E8-E556-4E16-BE95-CE82F440BC1B}" type="pres">
      <dgm:prSet presAssocID="{7E1BC051-2E34-4305-AAD2-8C94301BA52A}" presName="parTxOnly" presStyleLbl="node1" presStyleIdx="5" presStyleCnt="11">
        <dgm:presLayoutVars>
          <dgm:bulletEnabled val="1"/>
        </dgm:presLayoutVars>
      </dgm:prSet>
      <dgm:spPr/>
    </dgm:pt>
    <dgm:pt modelId="{1316F686-B3FA-4F54-AC74-EFEA6AC6E69F}" type="pres">
      <dgm:prSet presAssocID="{E24CB28B-C1DE-41FC-9D65-A11F96CA3AFE}" presName="parSpace" presStyleCnt="0"/>
      <dgm:spPr/>
    </dgm:pt>
    <dgm:pt modelId="{E310B575-92FC-4B54-A771-3F430338A1FC}" type="pres">
      <dgm:prSet presAssocID="{43935E83-B62B-4174-A435-42D97AA97E65}" presName="parTxOnly" presStyleLbl="node1" presStyleIdx="6" presStyleCnt="11">
        <dgm:presLayoutVars>
          <dgm:bulletEnabled val="1"/>
        </dgm:presLayoutVars>
      </dgm:prSet>
      <dgm:spPr/>
    </dgm:pt>
    <dgm:pt modelId="{E8858310-AAA4-4D9C-A37E-42CB72189522}" type="pres">
      <dgm:prSet presAssocID="{C9C8ED06-1A46-44BA-8433-71BDABEF5FEB}" presName="parSpace" presStyleCnt="0"/>
      <dgm:spPr/>
    </dgm:pt>
    <dgm:pt modelId="{4DFB0978-0E13-46B3-A059-099E44911259}" type="pres">
      <dgm:prSet presAssocID="{3A29E536-2107-4453-AAB8-F6799362308B}" presName="parTxOnly" presStyleLbl="node1" presStyleIdx="7" presStyleCnt="11">
        <dgm:presLayoutVars>
          <dgm:bulletEnabled val="1"/>
        </dgm:presLayoutVars>
      </dgm:prSet>
      <dgm:spPr/>
    </dgm:pt>
    <dgm:pt modelId="{D6209B5C-218F-4AE9-9EDA-B2BB26C575F0}" type="pres">
      <dgm:prSet presAssocID="{A7A91C03-B3BE-4E81-85B4-C0BB0340244D}" presName="parSpace" presStyleCnt="0"/>
      <dgm:spPr/>
    </dgm:pt>
    <dgm:pt modelId="{7DB9B797-26FC-4ADE-BABF-0809D4E84DE8}" type="pres">
      <dgm:prSet presAssocID="{158F476A-09D3-49E8-B508-A3CD8206D7C8}" presName="parTxOnly" presStyleLbl="node1" presStyleIdx="8" presStyleCnt="11">
        <dgm:presLayoutVars>
          <dgm:bulletEnabled val="1"/>
        </dgm:presLayoutVars>
      </dgm:prSet>
      <dgm:spPr/>
    </dgm:pt>
    <dgm:pt modelId="{7B82F385-54F4-4EB4-96DB-BE9EFFF2F482}" type="pres">
      <dgm:prSet presAssocID="{324039E4-5FE8-47C6-A0FB-111924FA92CB}" presName="parSpace" presStyleCnt="0"/>
      <dgm:spPr/>
    </dgm:pt>
    <dgm:pt modelId="{8BC80766-A93D-4E91-81C6-FBAA8C6D0694}" type="pres">
      <dgm:prSet presAssocID="{2466DC28-6364-4A97-BE54-63C616BE823E}" presName="parTxOnly" presStyleLbl="node1" presStyleIdx="9" presStyleCnt="11">
        <dgm:presLayoutVars>
          <dgm:bulletEnabled val="1"/>
        </dgm:presLayoutVars>
      </dgm:prSet>
      <dgm:spPr/>
    </dgm:pt>
    <dgm:pt modelId="{A47D3DE5-C8ED-4F57-BB0F-6037D143C9B3}" type="pres">
      <dgm:prSet presAssocID="{B2A25AAF-B13F-4869-8D7B-B21CF0407AB4}" presName="parSpace" presStyleCnt="0"/>
      <dgm:spPr/>
    </dgm:pt>
    <dgm:pt modelId="{F16586B9-A842-40C4-AA5D-3C13ED24907F}" type="pres">
      <dgm:prSet presAssocID="{9B34790B-6C7D-40D4-A606-A351F2D174ED}" presName="parTxOnly" presStyleLbl="node1" presStyleIdx="10" presStyleCnt="11">
        <dgm:presLayoutVars>
          <dgm:bulletEnabled val="1"/>
        </dgm:presLayoutVars>
      </dgm:prSet>
      <dgm:spPr/>
    </dgm:pt>
  </dgm:ptLst>
  <dgm:cxnLst>
    <dgm:cxn modelId="{EC9E8E13-9D97-4915-B3C8-07F882BA306C}" srcId="{58359537-704D-42DD-AC48-8F3635320DE3}" destId="{A0F90329-C9C4-4902-9EB7-8FEBB517D014}" srcOrd="4" destOrd="0" parTransId="{50C335B3-78F8-482D-ACF8-3CC6F1FDFC87}" sibTransId="{18B22B9C-7A03-498D-8590-32F18643E434}"/>
    <dgm:cxn modelId="{4D85902A-6FD1-45A8-94CF-2AAA02DC25B5}" srcId="{58359537-704D-42DD-AC48-8F3635320DE3}" destId="{EB17D509-F137-47AF-9864-B87CF148056E}" srcOrd="1" destOrd="0" parTransId="{5BBEF8C8-EE50-4987-A6C1-C75307BAA3C4}" sibTransId="{49B081B7-A7EF-4ADB-8242-F1B2F9E05DA3}"/>
    <dgm:cxn modelId="{8D2D6230-DDB9-473B-871E-00208976A164}" type="presOf" srcId="{CD741466-2DA0-4F13-BBCF-A8B8F142EECB}" destId="{A2CBE9BE-9EF7-42B9-8C3E-C09B2B0ED7B5}" srcOrd="0" destOrd="0" presId="urn:microsoft.com/office/officeart/2005/8/layout/hChevron3"/>
    <dgm:cxn modelId="{814A763A-2E03-44BA-A80D-8B890C57215A}" srcId="{58359537-704D-42DD-AC48-8F3635320DE3}" destId="{9B34790B-6C7D-40D4-A606-A351F2D174ED}" srcOrd="10" destOrd="0" parTransId="{1B811E49-FDD1-484F-A5D7-5FA15F92F0FF}" sibTransId="{818B726B-31F6-46EC-BD31-6A1B2360F34A}"/>
    <dgm:cxn modelId="{A3BFFA5D-EF4E-4ACD-A91E-8FF738C8BE77}" type="presOf" srcId="{158F476A-09D3-49E8-B508-A3CD8206D7C8}" destId="{7DB9B797-26FC-4ADE-BABF-0809D4E84DE8}" srcOrd="0" destOrd="0" presId="urn:microsoft.com/office/officeart/2005/8/layout/hChevron3"/>
    <dgm:cxn modelId="{217D6B64-1DA4-464C-A098-75200200F315}" type="presOf" srcId="{A0F90329-C9C4-4902-9EB7-8FEBB517D014}" destId="{EAFE0007-B3C1-4715-A825-6860A7CB92EC}" srcOrd="0" destOrd="0" presId="urn:microsoft.com/office/officeart/2005/8/layout/hChevron3"/>
    <dgm:cxn modelId="{7B17746B-60EB-4552-A078-C408A201C917}" type="presOf" srcId="{AACFA238-68EE-43C0-9034-B4466B334743}" destId="{A256A9E5-2C4F-42E6-BFFD-AA8D02B28031}" srcOrd="0" destOrd="0" presId="urn:microsoft.com/office/officeart/2005/8/layout/hChevron3"/>
    <dgm:cxn modelId="{5B9E3856-BEC5-46C5-87FC-C050529E815C}" srcId="{58359537-704D-42DD-AC48-8F3635320DE3}" destId="{2466DC28-6364-4A97-BE54-63C616BE823E}" srcOrd="9" destOrd="0" parTransId="{5C2CC4E5-33A6-4E66-B12D-D0CC34DD2A49}" sibTransId="{B2A25AAF-B13F-4869-8D7B-B21CF0407AB4}"/>
    <dgm:cxn modelId="{3FE67F7E-C73E-4850-BC2F-DC31739FCE2F}" srcId="{58359537-704D-42DD-AC48-8F3635320DE3}" destId="{CD741466-2DA0-4F13-BBCF-A8B8F142EECB}" srcOrd="2" destOrd="0" parTransId="{A4DA9ED3-5018-421D-B4A8-1371B5B0EED6}" sibTransId="{288CCB6F-71C7-4FF0-BED3-812ABB9AA065}"/>
    <dgm:cxn modelId="{AB5CDA81-B57F-4389-AD21-E0CF558990D4}" srcId="{58359537-704D-42DD-AC48-8F3635320DE3}" destId="{158F476A-09D3-49E8-B508-A3CD8206D7C8}" srcOrd="8" destOrd="0" parTransId="{F4460C8F-A87D-44BF-A557-D1A71B4FB944}" sibTransId="{324039E4-5FE8-47C6-A0FB-111924FA92CB}"/>
    <dgm:cxn modelId="{DE5C1986-A3FF-4262-A50B-1A12279224E3}" srcId="{58359537-704D-42DD-AC48-8F3635320DE3}" destId="{3A29E536-2107-4453-AAB8-F6799362308B}" srcOrd="7" destOrd="0" parTransId="{5972EBBF-4866-4F6C-8FBD-4BF37C81C2D5}" sibTransId="{A7A91C03-B3BE-4E81-85B4-C0BB0340244D}"/>
    <dgm:cxn modelId="{463B7F8E-BA18-448B-B13C-FBAD2D460040}" type="presOf" srcId="{EB17D509-F137-47AF-9864-B87CF148056E}" destId="{23199C1F-DA34-41CB-AFC1-2CB00BDBD091}" srcOrd="0" destOrd="0" presId="urn:microsoft.com/office/officeart/2005/8/layout/hChevron3"/>
    <dgm:cxn modelId="{D8041299-13BD-4667-B656-4C0645730229}" type="presOf" srcId="{7E1BC051-2E34-4305-AAD2-8C94301BA52A}" destId="{8A8BD2E8-E556-4E16-BE95-CE82F440BC1B}" srcOrd="0" destOrd="0" presId="urn:microsoft.com/office/officeart/2005/8/layout/hChevron3"/>
    <dgm:cxn modelId="{93E9A09C-4672-4F57-BA50-3E6F3BCEF7E4}" type="presOf" srcId="{2466DC28-6364-4A97-BE54-63C616BE823E}" destId="{8BC80766-A93D-4E91-81C6-FBAA8C6D0694}" srcOrd="0" destOrd="0" presId="urn:microsoft.com/office/officeart/2005/8/layout/hChevron3"/>
    <dgm:cxn modelId="{1F52139F-46C6-4CC9-8285-9ABDDE1AD706}" srcId="{58359537-704D-42DD-AC48-8F3635320DE3}" destId="{43935E83-B62B-4174-A435-42D97AA97E65}" srcOrd="6" destOrd="0" parTransId="{5D02EBC3-06B4-4326-AC06-BBE1A5F0493B}" sibTransId="{C9C8ED06-1A46-44BA-8433-71BDABEF5FEB}"/>
    <dgm:cxn modelId="{104066A0-383B-492E-8F75-E79F4677CB7F}" srcId="{58359537-704D-42DD-AC48-8F3635320DE3}" destId="{48E880B3-0F5A-475F-A70B-92242A700F0B}" srcOrd="0" destOrd="0" parTransId="{01BB829D-3B2E-4242-B2D1-31DC6080C6F3}" sibTransId="{4D1D00CF-AAD0-4A66-8F46-D935A3BEF022}"/>
    <dgm:cxn modelId="{1906D1BD-1678-47E8-B3DA-6555C0285FE6}" type="presOf" srcId="{3A29E536-2107-4453-AAB8-F6799362308B}" destId="{4DFB0978-0E13-46B3-A059-099E44911259}" srcOrd="0" destOrd="0" presId="urn:microsoft.com/office/officeart/2005/8/layout/hChevron3"/>
    <dgm:cxn modelId="{028DBAD7-A3DA-4A95-91C5-62EB8B30B5D7}" type="presOf" srcId="{58359537-704D-42DD-AC48-8F3635320DE3}" destId="{B17C4D78-6B66-4FBC-B01A-FD3BE1B49C47}" srcOrd="0" destOrd="0" presId="urn:microsoft.com/office/officeart/2005/8/layout/hChevron3"/>
    <dgm:cxn modelId="{599BB1EF-0A51-42B6-BF93-8211E5F8F329}" type="presOf" srcId="{48E880B3-0F5A-475F-A70B-92242A700F0B}" destId="{9AEF12F7-BD1C-44DE-A59E-13E96D494A68}" srcOrd="0" destOrd="0" presId="urn:microsoft.com/office/officeart/2005/8/layout/hChevron3"/>
    <dgm:cxn modelId="{8B0A6DF3-06D2-4E7E-A193-58679D42DEC5}" srcId="{58359537-704D-42DD-AC48-8F3635320DE3}" destId="{7E1BC051-2E34-4305-AAD2-8C94301BA52A}" srcOrd="5" destOrd="0" parTransId="{AE85FF2C-5452-49F3-95A9-E57C8F290EE5}" sibTransId="{E24CB28B-C1DE-41FC-9D65-A11F96CA3AFE}"/>
    <dgm:cxn modelId="{F4168CFA-A7DA-4A1F-AE8C-75C5B118A6D2}" srcId="{58359537-704D-42DD-AC48-8F3635320DE3}" destId="{AACFA238-68EE-43C0-9034-B4466B334743}" srcOrd="3" destOrd="0" parTransId="{BD2DE30E-5285-4550-8095-9FC5E5188336}" sibTransId="{74780B92-28AB-45C3-B0BF-C4F6F64B2FEC}"/>
    <dgm:cxn modelId="{A2FF31FB-FAFA-49B8-9043-C40F1B75CD02}" type="presOf" srcId="{9B34790B-6C7D-40D4-A606-A351F2D174ED}" destId="{F16586B9-A842-40C4-AA5D-3C13ED24907F}" srcOrd="0" destOrd="0" presId="urn:microsoft.com/office/officeart/2005/8/layout/hChevron3"/>
    <dgm:cxn modelId="{854081FF-084A-47F2-B2F4-6824A9EE668E}" type="presOf" srcId="{43935E83-B62B-4174-A435-42D97AA97E65}" destId="{E310B575-92FC-4B54-A771-3F430338A1FC}" srcOrd="0" destOrd="0" presId="urn:microsoft.com/office/officeart/2005/8/layout/hChevron3"/>
    <dgm:cxn modelId="{B6AD9A35-C0B4-415A-8D5C-9A5E3643E1BB}" type="presParOf" srcId="{B17C4D78-6B66-4FBC-B01A-FD3BE1B49C47}" destId="{9AEF12F7-BD1C-44DE-A59E-13E96D494A68}" srcOrd="0" destOrd="0" presId="urn:microsoft.com/office/officeart/2005/8/layout/hChevron3"/>
    <dgm:cxn modelId="{3DCDDC8B-F140-4120-93DB-727CD22EA76F}" type="presParOf" srcId="{B17C4D78-6B66-4FBC-B01A-FD3BE1B49C47}" destId="{5762A208-81A4-4F63-8323-BD19C9A1E925}" srcOrd="1" destOrd="0" presId="urn:microsoft.com/office/officeart/2005/8/layout/hChevron3"/>
    <dgm:cxn modelId="{F6986977-B014-4FC6-8842-4A49FFBA8065}" type="presParOf" srcId="{B17C4D78-6B66-4FBC-B01A-FD3BE1B49C47}" destId="{23199C1F-DA34-41CB-AFC1-2CB00BDBD091}" srcOrd="2" destOrd="0" presId="urn:microsoft.com/office/officeart/2005/8/layout/hChevron3"/>
    <dgm:cxn modelId="{E1D0FD96-40CE-4D5D-A90D-0B6037202458}" type="presParOf" srcId="{B17C4D78-6B66-4FBC-B01A-FD3BE1B49C47}" destId="{064A0F7B-E6C4-4EA5-9BF2-1DB8DBDBC8E1}" srcOrd="3" destOrd="0" presId="urn:microsoft.com/office/officeart/2005/8/layout/hChevron3"/>
    <dgm:cxn modelId="{726CBD45-ABE2-4E65-AA59-50595BDA35EE}" type="presParOf" srcId="{B17C4D78-6B66-4FBC-B01A-FD3BE1B49C47}" destId="{A2CBE9BE-9EF7-42B9-8C3E-C09B2B0ED7B5}" srcOrd="4" destOrd="0" presId="urn:microsoft.com/office/officeart/2005/8/layout/hChevron3"/>
    <dgm:cxn modelId="{7FC70770-64FF-4D1D-89F4-8CC033E13D6E}" type="presParOf" srcId="{B17C4D78-6B66-4FBC-B01A-FD3BE1B49C47}" destId="{D7F1E181-0371-4544-9271-F690391582D1}" srcOrd="5" destOrd="0" presId="urn:microsoft.com/office/officeart/2005/8/layout/hChevron3"/>
    <dgm:cxn modelId="{2FA76992-1BDD-4973-9588-FE2AFADC5728}" type="presParOf" srcId="{B17C4D78-6B66-4FBC-B01A-FD3BE1B49C47}" destId="{A256A9E5-2C4F-42E6-BFFD-AA8D02B28031}" srcOrd="6" destOrd="0" presId="urn:microsoft.com/office/officeart/2005/8/layout/hChevron3"/>
    <dgm:cxn modelId="{9E0ECCE4-2638-4B85-9C5D-1693B3260FBC}" type="presParOf" srcId="{B17C4D78-6B66-4FBC-B01A-FD3BE1B49C47}" destId="{9D602F0C-23FF-4B14-87A8-CD2DE91DA1B8}" srcOrd="7" destOrd="0" presId="urn:microsoft.com/office/officeart/2005/8/layout/hChevron3"/>
    <dgm:cxn modelId="{5705FF09-18A1-4CFF-81BA-4DEFE0555036}" type="presParOf" srcId="{B17C4D78-6B66-4FBC-B01A-FD3BE1B49C47}" destId="{EAFE0007-B3C1-4715-A825-6860A7CB92EC}" srcOrd="8" destOrd="0" presId="urn:microsoft.com/office/officeart/2005/8/layout/hChevron3"/>
    <dgm:cxn modelId="{2DEF6425-A18E-47FA-86E8-CE68CA650AAF}" type="presParOf" srcId="{B17C4D78-6B66-4FBC-B01A-FD3BE1B49C47}" destId="{5C57E502-8955-40E2-B85E-50B5D1910D57}" srcOrd="9" destOrd="0" presId="urn:microsoft.com/office/officeart/2005/8/layout/hChevron3"/>
    <dgm:cxn modelId="{05B46039-E071-4C10-AA20-9870D7EF52A3}" type="presParOf" srcId="{B17C4D78-6B66-4FBC-B01A-FD3BE1B49C47}" destId="{8A8BD2E8-E556-4E16-BE95-CE82F440BC1B}" srcOrd="10" destOrd="0" presId="urn:microsoft.com/office/officeart/2005/8/layout/hChevron3"/>
    <dgm:cxn modelId="{2247C5DD-FEBD-48B9-8EF2-94D084DB595A}" type="presParOf" srcId="{B17C4D78-6B66-4FBC-B01A-FD3BE1B49C47}" destId="{1316F686-B3FA-4F54-AC74-EFEA6AC6E69F}" srcOrd="11" destOrd="0" presId="urn:microsoft.com/office/officeart/2005/8/layout/hChevron3"/>
    <dgm:cxn modelId="{732EFC86-C961-473C-9354-475A25A960C7}" type="presParOf" srcId="{B17C4D78-6B66-4FBC-B01A-FD3BE1B49C47}" destId="{E310B575-92FC-4B54-A771-3F430338A1FC}" srcOrd="12" destOrd="0" presId="urn:microsoft.com/office/officeart/2005/8/layout/hChevron3"/>
    <dgm:cxn modelId="{E49671F2-67A4-4B5D-AFAF-C873FD5659FF}" type="presParOf" srcId="{B17C4D78-6B66-4FBC-B01A-FD3BE1B49C47}" destId="{E8858310-AAA4-4D9C-A37E-42CB72189522}" srcOrd="13" destOrd="0" presId="urn:microsoft.com/office/officeart/2005/8/layout/hChevron3"/>
    <dgm:cxn modelId="{00ADF3DB-4AC6-4BFF-AC06-4E6F16ACF392}" type="presParOf" srcId="{B17C4D78-6B66-4FBC-B01A-FD3BE1B49C47}" destId="{4DFB0978-0E13-46B3-A059-099E44911259}" srcOrd="14" destOrd="0" presId="urn:microsoft.com/office/officeart/2005/8/layout/hChevron3"/>
    <dgm:cxn modelId="{819B3349-633B-4665-A5FF-57CFA02F5AF7}" type="presParOf" srcId="{B17C4D78-6B66-4FBC-B01A-FD3BE1B49C47}" destId="{D6209B5C-218F-4AE9-9EDA-B2BB26C575F0}" srcOrd="15" destOrd="0" presId="urn:microsoft.com/office/officeart/2005/8/layout/hChevron3"/>
    <dgm:cxn modelId="{20C7DF18-4DD5-409D-9D53-33AED374EED3}" type="presParOf" srcId="{B17C4D78-6B66-4FBC-B01A-FD3BE1B49C47}" destId="{7DB9B797-26FC-4ADE-BABF-0809D4E84DE8}" srcOrd="16" destOrd="0" presId="urn:microsoft.com/office/officeart/2005/8/layout/hChevron3"/>
    <dgm:cxn modelId="{452D4749-D97A-4567-829C-627E03762CA0}" type="presParOf" srcId="{B17C4D78-6B66-4FBC-B01A-FD3BE1B49C47}" destId="{7B82F385-54F4-4EB4-96DB-BE9EFFF2F482}" srcOrd="17" destOrd="0" presId="urn:microsoft.com/office/officeart/2005/8/layout/hChevron3"/>
    <dgm:cxn modelId="{7C419157-EA2A-47ED-BC5A-BB8485A22AF4}" type="presParOf" srcId="{B17C4D78-6B66-4FBC-B01A-FD3BE1B49C47}" destId="{8BC80766-A93D-4E91-81C6-FBAA8C6D0694}" srcOrd="18" destOrd="0" presId="urn:microsoft.com/office/officeart/2005/8/layout/hChevron3"/>
    <dgm:cxn modelId="{D22FDC65-ADBC-4C75-A48B-54B2E6D27A50}" type="presParOf" srcId="{B17C4D78-6B66-4FBC-B01A-FD3BE1B49C47}" destId="{A47D3DE5-C8ED-4F57-BB0F-6037D143C9B3}" srcOrd="19" destOrd="0" presId="urn:microsoft.com/office/officeart/2005/8/layout/hChevron3"/>
    <dgm:cxn modelId="{C7988025-D2C4-4988-97E3-CAB7000C68FA}" type="presParOf" srcId="{B17C4D78-6B66-4FBC-B01A-FD3BE1B49C47}" destId="{F16586B9-A842-40C4-AA5D-3C13ED24907F}" srcOrd="2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A6D1B-8511-4E63-A424-6C44B01EFC80}">
      <dsp:nvSpPr>
        <dsp:cNvPr id="0" name=""/>
        <dsp:cNvSpPr/>
      </dsp:nvSpPr>
      <dsp:spPr>
        <a:xfrm>
          <a:off x="3987271" y="0"/>
          <a:ext cx="3987271" cy="3095271"/>
        </a:xfrm>
        <a:prstGeom prst="trapezoid">
          <a:avLst>
            <a:gd name="adj" fmla="val 6440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987271" y="0"/>
        <a:ext cx="3987271" cy="3095271"/>
      </dsp:txXfrm>
    </dsp:sp>
    <dsp:sp modelId="{31A6567D-0328-424E-B188-758C8B19600A}">
      <dsp:nvSpPr>
        <dsp:cNvPr id="0" name=""/>
        <dsp:cNvSpPr/>
      </dsp:nvSpPr>
      <dsp:spPr>
        <a:xfrm>
          <a:off x="1993635" y="3095271"/>
          <a:ext cx="7974543" cy="3095271"/>
        </a:xfrm>
        <a:prstGeom prst="trapezoid">
          <a:avLst>
            <a:gd name="adj" fmla="val 64409"/>
          </a:avLst>
        </a:prstGeom>
        <a:solidFill>
          <a:srgbClr val="56AC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389180" y="3095271"/>
        <a:ext cx="5183453" cy="3095271"/>
      </dsp:txXfrm>
    </dsp:sp>
    <dsp:sp modelId="{4E1AAA09-159B-4823-9C5C-8B285CF5C58A}">
      <dsp:nvSpPr>
        <dsp:cNvPr id="0" name=""/>
        <dsp:cNvSpPr/>
      </dsp:nvSpPr>
      <dsp:spPr>
        <a:xfrm>
          <a:off x="0" y="6190542"/>
          <a:ext cx="11961815" cy="3095271"/>
        </a:xfrm>
        <a:prstGeom prst="trapezoid">
          <a:avLst>
            <a:gd name="adj" fmla="val 64409"/>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093317" y="6190542"/>
        <a:ext cx="7775179" cy="30952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F12F7-BD1C-44DE-A59E-13E96D494A68}">
      <dsp:nvSpPr>
        <dsp:cNvPr id="0" name=""/>
        <dsp:cNvSpPr/>
      </dsp:nvSpPr>
      <dsp:spPr>
        <a:xfrm>
          <a:off x="2758" y="1120352"/>
          <a:ext cx="2510282" cy="1004113"/>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38684" rIns="69342" bIns="138684" numCol="1" spcCol="1270" anchor="ctr" anchorCtr="0">
          <a:noAutofit/>
        </a:bodyPr>
        <a:lstStyle/>
        <a:p>
          <a:pPr marL="0" lvl="0" indent="0" algn="ctr" defTabSz="2311400">
            <a:lnSpc>
              <a:spcPct val="90000"/>
            </a:lnSpc>
            <a:spcBef>
              <a:spcPct val="0"/>
            </a:spcBef>
            <a:spcAft>
              <a:spcPct val="35000"/>
            </a:spcAft>
            <a:buNone/>
          </a:pPr>
          <a:r>
            <a:rPr lang="en-US" sz="5200" kern="1200" dirty="0"/>
            <a:t>0</a:t>
          </a:r>
        </a:p>
      </dsp:txBody>
      <dsp:txXfrm>
        <a:off x="2758" y="1120352"/>
        <a:ext cx="2259254" cy="1004113"/>
      </dsp:txXfrm>
    </dsp:sp>
    <dsp:sp modelId="{23199C1F-DA34-41CB-AFC1-2CB00BDBD091}">
      <dsp:nvSpPr>
        <dsp:cNvPr id="0" name=""/>
        <dsp:cNvSpPr/>
      </dsp:nvSpPr>
      <dsp:spPr>
        <a:xfrm>
          <a:off x="2010984" y="1120352"/>
          <a:ext cx="2510282" cy="1004113"/>
        </a:xfrm>
        <a:prstGeom prst="chevron">
          <a:avLst/>
        </a:prstGeom>
        <a:solidFill>
          <a:schemeClr val="accent5">
            <a:hueOff val="-735334"/>
            <a:satOff val="-1023"/>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026" tIns="138684" rIns="69342" bIns="138684" numCol="1" spcCol="1270" anchor="ctr" anchorCtr="0">
          <a:noAutofit/>
        </a:bodyPr>
        <a:lstStyle/>
        <a:p>
          <a:pPr marL="0" lvl="0" indent="0" algn="ctr" defTabSz="2311400">
            <a:lnSpc>
              <a:spcPct val="90000"/>
            </a:lnSpc>
            <a:spcBef>
              <a:spcPct val="0"/>
            </a:spcBef>
            <a:spcAft>
              <a:spcPct val="35000"/>
            </a:spcAft>
            <a:buNone/>
          </a:pPr>
          <a:r>
            <a:rPr lang="en-US" sz="5200" kern="1200" dirty="0"/>
            <a:t>1</a:t>
          </a:r>
        </a:p>
      </dsp:txBody>
      <dsp:txXfrm>
        <a:off x="2513041" y="1120352"/>
        <a:ext cx="1506169" cy="1004113"/>
      </dsp:txXfrm>
    </dsp:sp>
    <dsp:sp modelId="{A2CBE9BE-9EF7-42B9-8C3E-C09B2B0ED7B5}">
      <dsp:nvSpPr>
        <dsp:cNvPr id="0" name=""/>
        <dsp:cNvSpPr/>
      </dsp:nvSpPr>
      <dsp:spPr>
        <a:xfrm>
          <a:off x="4019210" y="1120352"/>
          <a:ext cx="2510282" cy="1004113"/>
        </a:xfrm>
        <a:prstGeom prst="chevron">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026" tIns="138684" rIns="69342" bIns="138684" numCol="1" spcCol="1270" anchor="ctr" anchorCtr="0">
          <a:noAutofit/>
        </a:bodyPr>
        <a:lstStyle/>
        <a:p>
          <a:pPr marL="0" lvl="0" indent="0" algn="ctr" defTabSz="2311400">
            <a:lnSpc>
              <a:spcPct val="90000"/>
            </a:lnSpc>
            <a:spcBef>
              <a:spcPct val="0"/>
            </a:spcBef>
            <a:spcAft>
              <a:spcPct val="35000"/>
            </a:spcAft>
            <a:buNone/>
          </a:pPr>
          <a:r>
            <a:rPr lang="en-US" sz="5200" kern="1200" dirty="0"/>
            <a:t>2</a:t>
          </a:r>
        </a:p>
      </dsp:txBody>
      <dsp:txXfrm>
        <a:off x="4521267" y="1120352"/>
        <a:ext cx="1506169" cy="1004113"/>
      </dsp:txXfrm>
    </dsp:sp>
    <dsp:sp modelId="{A256A9E5-2C4F-42E6-BFFD-AA8D02B28031}">
      <dsp:nvSpPr>
        <dsp:cNvPr id="0" name=""/>
        <dsp:cNvSpPr/>
      </dsp:nvSpPr>
      <dsp:spPr>
        <a:xfrm>
          <a:off x="6027437" y="1120352"/>
          <a:ext cx="2510282" cy="1004113"/>
        </a:xfrm>
        <a:prstGeom prst="chevron">
          <a:avLst/>
        </a:prstGeom>
        <a:solidFill>
          <a:schemeClr val="accent5">
            <a:hueOff val="-2206003"/>
            <a:satOff val="-3068"/>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026" tIns="138684" rIns="69342" bIns="138684" numCol="1" spcCol="1270" anchor="ctr" anchorCtr="0">
          <a:noAutofit/>
        </a:bodyPr>
        <a:lstStyle/>
        <a:p>
          <a:pPr marL="0" lvl="0" indent="0" algn="ctr" defTabSz="2311400">
            <a:lnSpc>
              <a:spcPct val="90000"/>
            </a:lnSpc>
            <a:spcBef>
              <a:spcPct val="0"/>
            </a:spcBef>
            <a:spcAft>
              <a:spcPct val="35000"/>
            </a:spcAft>
            <a:buNone/>
          </a:pPr>
          <a:r>
            <a:rPr lang="en-US" sz="5200" kern="1200" dirty="0"/>
            <a:t>3</a:t>
          </a:r>
        </a:p>
      </dsp:txBody>
      <dsp:txXfrm>
        <a:off x="6529494" y="1120352"/>
        <a:ext cx="1506169" cy="1004113"/>
      </dsp:txXfrm>
    </dsp:sp>
    <dsp:sp modelId="{EAFE0007-B3C1-4715-A825-6860A7CB92EC}">
      <dsp:nvSpPr>
        <dsp:cNvPr id="0" name=""/>
        <dsp:cNvSpPr/>
      </dsp:nvSpPr>
      <dsp:spPr>
        <a:xfrm>
          <a:off x="8035663" y="1120352"/>
          <a:ext cx="2510282" cy="1004113"/>
        </a:xfrm>
        <a:prstGeom prst="chevron">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026" tIns="138684" rIns="69342" bIns="138684" numCol="1" spcCol="1270" anchor="ctr" anchorCtr="0">
          <a:noAutofit/>
        </a:bodyPr>
        <a:lstStyle/>
        <a:p>
          <a:pPr marL="0" lvl="0" indent="0" algn="ctr" defTabSz="2311400">
            <a:lnSpc>
              <a:spcPct val="90000"/>
            </a:lnSpc>
            <a:spcBef>
              <a:spcPct val="0"/>
            </a:spcBef>
            <a:spcAft>
              <a:spcPct val="35000"/>
            </a:spcAft>
            <a:buNone/>
          </a:pPr>
          <a:r>
            <a:rPr lang="en-US" sz="5200" kern="1200" dirty="0"/>
            <a:t>4</a:t>
          </a:r>
        </a:p>
      </dsp:txBody>
      <dsp:txXfrm>
        <a:off x="8537720" y="1120352"/>
        <a:ext cx="1506169" cy="1004113"/>
      </dsp:txXfrm>
    </dsp:sp>
    <dsp:sp modelId="{8A8BD2E8-E556-4E16-BE95-CE82F440BC1B}">
      <dsp:nvSpPr>
        <dsp:cNvPr id="0" name=""/>
        <dsp:cNvSpPr/>
      </dsp:nvSpPr>
      <dsp:spPr>
        <a:xfrm>
          <a:off x="10043889" y="1120352"/>
          <a:ext cx="2510282" cy="1004113"/>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026" tIns="138684" rIns="69342" bIns="138684" numCol="1" spcCol="1270" anchor="ctr" anchorCtr="0">
          <a:noAutofit/>
        </a:bodyPr>
        <a:lstStyle/>
        <a:p>
          <a:pPr marL="0" lvl="0" indent="0" algn="ctr" defTabSz="2311400">
            <a:lnSpc>
              <a:spcPct val="90000"/>
            </a:lnSpc>
            <a:spcBef>
              <a:spcPct val="0"/>
            </a:spcBef>
            <a:spcAft>
              <a:spcPct val="35000"/>
            </a:spcAft>
            <a:buNone/>
          </a:pPr>
          <a:r>
            <a:rPr lang="en-US" sz="5200" kern="1200" dirty="0"/>
            <a:t>5</a:t>
          </a:r>
        </a:p>
      </dsp:txBody>
      <dsp:txXfrm>
        <a:off x="10545946" y="1120352"/>
        <a:ext cx="1506169" cy="1004113"/>
      </dsp:txXfrm>
    </dsp:sp>
    <dsp:sp modelId="{E310B575-92FC-4B54-A771-3F430338A1FC}">
      <dsp:nvSpPr>
        <dsp:cNvPr id="0" name=""/>
        <dsp:cNvSpPr/>
      </dsp:nvSpPr>
      <dsp:spPr>
        <a:xfrm>
          <a:off x="12052115" y="1120352"/>
          <a:ext cx="2510282" cy="1004113"/>
        </a:xfrm>
        <a:prstGeom prst="chevron">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026" tIns="138684" rIns="69342" bIns="138684" numCol="1" spcCol="1270" anchor="ctr" anchorCtr="0">
          <a:noAutofit/>
        </a:bodyPr>
        <a:lstStyle/>
        <a:p>
          <a:pPr marL="0" lvl="0" indent="0" algn="ctr" defTabSz="2311400">
            <a:lnSpc>
              <a:spcPct val="90000"/>
            </a:lnSpc>
            <a:spcBef>
              <a:spcPct val="0"/>
            </a:spcBef>
            <a:spcAft>
              <a:spcPct val="35000"/>
            </a:spcAft>
            <a:buNone/>
          </a:pPr>
          <a:r>
            <a:rPr lang="en-US" sz="5200" kern="1200" dirty="0"/>
            <a:t>6</a:t>
          </a:r>
        </a:p>
      </dsp:txBody>
      <dsp:txXfrm>
        <a:off x="12554172" y="1120352"/>
        <a:ext cx="1506169" cy="1004113"/>
      </dsp:txXfrm>
    </dsp:sp>
    <dsp:sp modelId="{4DFB0978-0E13-46B3-A059-099E44911259}">
      <dsp:nvSpPr>
        <dsp:cNvPr id="0" name=""/>
        <dsp:cNvSpPr/>
      </dsp:nvSpPr>
      <dsp:spPr>
        <a:xfrm>
          <a:off x="14060342" y="1120352"/>
          <a:ext cx="2510282" cy="1004113"/>
        </a:xfrm>
        <a:prstGeom prst="chevron">
          <a:avLst/>
        </a:prstGeom>
        <a:solidFill>
          <a:schemeClr val="accent5">
            <a:hueOff val="-5147341"/>
            <a:satOff val="-716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026" tIns="138684" rIns="69342" bIns="138684" numCol="1" spcCol="1270" anchor="ctr" anchorCtr="0">
          <a:noAutofit/>
        </a:bodyPr>
        <a:lstStyle/>
        <a:p>
          <a:pPr marL="0" lvl="0" indent="0" algn="ctr" defTabSz="2311400">
            <a:lnSpc>
              <a:spcPct val="90000"/>
            </a:lnSpc>
            <a:spcBef>
              <a:spcPct val="0"/>
            </a:spcBef>
            <a:spcAft>
              <a:spcPct val="35000"/>
            </a:spcAft>
            <a:buNone/>
          </a:pPr>
          <a:r>
            <a:rPr lang="en-US" sz="5200" kern="1200" dirty="0"/>
            <a:t>7</a:t>
          </a:r>
        </a:p>
      </dsp:txBody>
      <dsp:txXfrm>
        <a:off x="14562399" y="1120352"/>
        <a:ext cx="1506169" cy="1004113"/>
      </dsp:txXfrm>
    </dsp:sp>
    <dsp:sp modelId="{7DB9B797-26FC-4ADE-BABF-0809D4E84DE8}">
      <dsp:nvSpPr>
        <dsp:cNvPr id="0" name=""/>
        <dsp:cNvSpPr/>
      </dsp:nvSpPr>
      <dsp:spPr>
        <a:xfrm>
          <a:off x="16068568" y="1120352"/>
          <a:ext cx="2510282" cy="1004113"/>
        </a:xfrm>
        <a:prstGeom prst="chevron">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026" tIns="138684" rIns="69342" bIns="138684" numCol="1" spcCol="1270" anchor="ctr" anchorCtr="0">
          <a:noAutofit/>
        </a:bodyPr>
        <a:lstStyle/>
        <a:p>
          <a:pPr marL="0" lvl="0" indent="0" algn="ctr" defTabSz="2311400">
            <a:lnSpc>
              <a:spcPct val="90000"/>
            </a:lnSpc>
            <a:spcBef>
              <a:spcPct val="0"/>
            </a:spcBef>
            <a:spcAft>
              <a:spcPct val="35000"/>
            </a:spcAft>
            <a:buNone/>
          </a:pPr>
          <a:r>
            <a:rPr lang="en-US" sz="5200" kern="1200" dirty="0"/>
            <a:t>8</a:t>
          </a:r>
        </a:p>
      </dsp:txBody>
      <dsp:txXfrm>
        <a:off x="16570625" y="1120352"/>
        <a:ext cx="1506169" cy="1004113"/>
      </dsp:txXfrm>
    </dsp:sp>
    <dsp:sp modelId="{8BC80766-A93D-4E91-81C6-FBAA8C6D0694}">
      <dsp:nvSpPr>
        <dsp:cNvPr id="0" name=""/>
        <dsp:cNvSpPr/>
      </dsp:nvSpPr>
      <dsp:spPr>
        <a:xfrm>
          <a:off x="18076794" y="1120352"/>
          <a:ext cx="2510282" cy="1004113"/>
        </a:xfrm>
        <a:prstGeom prst="chevron">
          <a:avLst/>
        </a:prstGeom>
        <a:solidFill>
          <a:schemeClr val="accent5">
            <a:hueOff val="-6618010"/>
            <a:satOff val="-9205"/>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026" tIns="138684" rIns="69342" bIns="138684" numCol="1" spcCol="1270" anchor="ctr" anchorCtr="0">
          <a:noAutofit/>
        </a:bodyPr>
        <a:lstStyle/>
        <a:p>
          <a:pPr marL="0" lvl="0" indent="0" algn="ctr" defTabSz="2311400">
            <a:lnSpc>
              <a:spcPct val="90000"/>
            </a:lnSpc>
            <a:spcBef>
              <a:spcPct val="0"/>
            </a:spcBef>
            <a:spcAft>
              <a:spcPct val="35000"/>
            </a:spcAft>
            <a:buNone/>
          </a:pPr>
          <a:r>
            <a:rPr lang="en-US" sz="5200" kern="1200" dirty="0"/>
            <a:t>9</a:t>
          </a:r>
        </a:p>
      </dsp:txBody>
      <dsp:txXfrm>
        <a:off x="18578851" y="1120352"/>
        <a:ext cx="1506169" cy="1004113"/>
      </dsp:txXfrm>
    </dsp:sp>
    <dsp:sp modelId="{F16586B9-A842-40C4-AA5D-3C13ED24907F}">
      <dsp:nvSpPr>
        <dsp:cNvPr id="0" name=""/>
        <dsp:cNvSpPr/>
      </dsp:nvSpPr>
      <dsp:spPr>
        <a:xfrm>
          <a:off x="20085020" y="1120352"/>
          <a:ext cx="2510282" cy="1004113"/>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026" tIns="138684" rIns="69342" bIns="138684" numCol="1" spcCol="1270" anchor="ctr" anchorCtr="0">
          <a:noAutofit/>
        </a:bodyPr>
        <a:lstStyle/>
        <a:p>
          <a:pPr marL="0" lvl="0" indent="0" algn="ctr" defTabSz="2311400">
            <a:lnSpc>
              <a:spcPct val="90000"/>
            </a:lnSpc>
            <a:spcBef>
              <a:spcPct val="0"/>
            </a:spcBef>
            <a:spcAft>
              <a:spcPct val="35000"/>
            </a:spcAft>
            <a:buNone/>
          </a:pPr>
          <a:r>
            <a:rPr lang="en-US" sz="5200" kern="1200" dirty="0"/>
            <a:t>10</a:t>
          </a:r>
        </a:p>
      </dsp:txBody>
      <dsp:txXfrm>
        <a:off x="20587077" y="1120352"/>
        <a:ext cx="1506169" cy="10041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F12F7-BD1C-44DE-A59E-13E96D494A68}">
      <dsp:nvSpPr>
        <dsp:cNvPr id="0" name=""/>
        <dsp:cNvSpPr/>
      </dsp:nvSpPr>
      <dsp:spPr>
        <a:xfrm>
          <a:off x="2758" y="1617032"/>
          <a:ext cx="2510282" cy="1004113"/>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38684" rIns="69342" bIns="138684" numCol="1" spcCol="1270" anchor="ctr" anchorCtr="0">
          <a:noAutofit/>
        </a:bodyPr>
        <a:lstStyle/>
        <a:p>
          <a:pPr marL="0" lvl="0" indent="0" algn="ctr" defTabSz="2311400">
            <a:lnSpc>
              <a:spcPct val="90000"/>
            </a:lnSpc>
            <a:spcBef>
              <a:spcPct val="0"/>
            </a:spcBef>
            <a:spcAft>
              <a:spcPct val="35000"/>
            </a:spcAft>
            <a:buNone/>
          </a:pPr>
          <a:r>
            <a:rPr lang="en-US" sz="5200" kern="1200" dirty="0"/>
            <a:t>0</a:t>
          </a:r>
        </a:p>
      </dsp:txBody>
      <dsp:txXfrm>
        <a:off x="2758" y="1617032"/>
        <a:ext cx="2259254" cy="1004113"/>
      </dsp:txXfrm>
    </dsp:sp>
    <dsp:sp modelId="{23199C1F-DA34-41CB-AFC1-2CB00BDBD091}">
      <dsp:nvSpPr>
        <dsp:cNvPr id="0" name=""/>
        <dsp:cNvSpPr/>
      </dsp:nvSpPr>
      <dsp:spPr>
        <a:xfrm>
          <a:off x="2010984" y="1617032"/>
          <a:ext cx="2510282" cy="1004113"/>
        </a:xfrm>
        <a:prstGeom prst="chevron">
          <a:avLst/>
        </a:prstGeom>
        <a:solidFill>
          <a:schemeClr val="accent5">
            <a:hueOff val="-735334"/>
            <a:satOff val="-1023"/>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026" tIns="138684" rIns="69342" bIns="138684" numCol="1" spcCol="1270" anchor="ctr" anchorCtr="0">
          <a:noAutofit/>
        </a:bodyPr>
        <a:lstStyle/>
        <a:p>
          <a:pPr marL="0" lvl="0" indent="0" algn="ctr" defTabSz="2311400">
            <a:lnSpc>
              <a:spcPct val="90000"/>
            </a:lnSpc>
            <a:spcBef>
              <a:spcPct val="0"/>
            </a:spcBef>
            <a:spcAft>
              <a:spcPct val="35000"/>
            </a:spcAft>
            <a:buNone/>
          </a:pPr>
          <a:r>
            <a:rPr lang="en-US" sz="5200" kern="1200" dirty="0"/>
            <a:t>1</a:t>
          </a:r>
        </a:p>
      </dsp:txBody>
      <dsp:txXfrm>
        <a:off x="2513041" y="1617032"/>
        <a:ext cx="1506169" cy="1004113"/>
      </dsp:txXfrm>
    </dsp:sp>
    <dsp:sp modelId="{A2CBE9BE-9EF7-42B9-8C3E-C09B2B0ED7B5}">
      <dsp:nvSpPr>
        <dsp:cNvPr id="0" name=""/>
        <dsp:cNvSpPr/>
      </dsp:nvSpPr>
      <dsp:spPr>
        <a:xfrm>
          <a:off x="4019210" y="1617032"/>
          <a:ext cx="2510282" cy="1004113"/>
        </a:xfrm>
        <a:prstGeom prst="chevron">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026" tIns="138684" rIns="69342" bIns="138684" numCol="1" spcCol="1270" anchor="ctr" anchorCtr="0">
          <a:noAutofit/>
        </a:bodyPr>
        <a:lstStyle/>
        <a:p>
          <a:pPr marL="0" lvl="0" indent="0" algn="ctr" defTabSz="2311400">
            <a:lnSpc>
              <a:spcPct val="90000"/>
            </a:lnSpc>
            <a:spcBef>
              <a:spcPct val="0"/>
            </a:spcBef>
            <a:spcAft>
              <a:spcPct val="35000"/>
            </a:spcAft>
            <a:buNone/>
          </a:pPr>
          <a:r>
            <a:rPr lang="en-US" sz="5200" kern="1200" dirty="0"/>
            <a:t>2</a:t>
          </a:r>
        </a:p>
      </dsp:txBody>
      <dsp:txXfrm>
        <a:off x="4521267" y="1617032"/>
        <a:ext cx="1506169" cy="1004113"/>
      </dsp:txXfrm>
    </dsp:sp>
    <dsp:sp modelId="{A256A9E5-2C4F-42E6-BFFD-AA8D02B28031}">
      <dsp:nvSpPr>
        <dsp:cNvPr id="0" name=""/>
        <dsp:cNvSpPr/>
      </dsp:nvSpPr>
      <dsp:spPr>
        <a:xfrm>
          <a:off x="6027437" y="1617032"/>
          <a:ext cx="2510282" cy="1004113"/>
        </a:xfrm>
        <a:prstGeom prst="chevron">
          <a:avLst/>
        </a:prstGeom>
        <a:solidFill>
          <a:schemeClr val="accent5">
            <a:hueOff val="-2206003"/>
            <a:satOff val="-3068"/>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026" tIns="138684" rIns="69342" bIns="138684" numCol="1" spcCol="1270" anchor="ctr" anchorCtr="0">
          <a:noAutofit/>
        </a:bodyPr>
        <a:lstStyle/>
        <a:p>
          <a:pPr marL="0" lvl="0" indent="0" algn="ctr" defTabSz="2311400">
            <a:lnSpc>
              <a:spcPct val="90000"/>
            </a:lnSpc>
            <a:spcBef>
              <a:spcPct val="0"/>
            </a:spcBef>
            <a:spcAft>
              <a:spcPct val="35000"/>
            </a:spcAft>
            <a:buNone/>
          </a:pPr>
          <a:r>
            <a:rPr lang="en-US" sz="5200" kern="1200" dirty="0"/>
            <a:t>3</a:t>
          </a:r>
        </a:p>
      </dsp:txBody>
      <dsp:txXfrm>
        <a:off x="6529494" y="1617032"/>
        <a:ext cx="1506169" cy="1004113"/>
      </dsp:txXfrm>
    </dsp:sp>
    <dsp:sp modelId="{EAFE0007-B3C1-4715-A825-6860A7CB92EC}">
      <dsp:nvSpPr>
        <dsp:cNvPr id="0" name=""/>
        <dsp:cNvSpPr/>
      </dsp:nvSpPr>
      <dsp:spPr>
        <a:xfrm>
          <a:off x="8035663" y="1617032"/>
          <a:ext cx="2510282" cy="1004113"/>
        </a:xfrm>
        <a:prstGeom prst="chevron">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026" tIns="138684" rIns="69342" bIns="138684" numCol="1" spcCol="1270" anchor="ctr" anchorCtr="0">
          <a:noAutofit/>
        </a:bodyPr>
        <a:lstStyle/>
        <a:p>
          <a:pPr marL="0" lvl="0" indent="0" algn="ctr" defTabSz="2311400">
            <a:lnSpc>
              <a:spcPct val="90000"/>
            </a:lnSpc>
            <a:spcBef>
              <a:spcPct val="0"/>
            </a:spcBef>
            <a:spcAft>
              <a:spcPct val="35000"/>
            </a:spcAft>
            <a:buNone/>
          </a:pPr>
          <a:r>
            <a:rPr lang="en-US" sz="5200" kern="1200" dirty="0"/>
            <a:t>4</a:t>
          </a:r>
        </a:p>
      </dsp:txBody>
      <dsp:txXfrm>
        <a:off x="8537720" y="1617032"/>
        <a:ext cx="1506169" cy="1004113"/>
      </dsp:txXfrm>
    </dsp:sp>
    <dsp:sp modelId="{8A8BD2E8-E556-4E16-BE95-CE82F440BC1B}">
      <dsp:nvSpPr>
        <dsp:cNvPr id="0" name=""/>
        <dsp:cNvSpPr/>
      </dsp:nvSpPr>
      <dsp:spPr>
        <a:xfrm>
          <a:off x="10043889" y="1617032"/>
          <a:ext cx="2510282" cy="1004113"/>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026" tIns="138684" rIns="69342" bIns="138684" numCol="1" spcCol="1270" anchor="ctr" anchorCtr="0">
          <a:noAutofit/>
        </a:bodyPr>
        <a:lstStyle/>
        <a:p>
          <a:pPr marL="0" lvl="0" indent="0" algn="ctr" defTabSz="2311400">
            <a:lnSpc>
              <a:spcPct val="90000"/>
            </a:lnSpc>
            <a:spcBef>
              <a:spcPct val="0"/>
            </a:spcBef>
            <a:spcAft>
              <a:spcPct val="35000"/>
            </a:spcAft>
            <a:buNone/>
          </a:pPr>
          <a:r>
            <a:rPr lang="en-US" sz="5200" kern="1200" dirty="0"/>
            <a:t>5</a:t>
          </a:r>
        </a:p>
      </dsp:txBody>
      <dsp:txXfrm>
        <a:off x="10545946" y="1617032"/>
        <a:ext cx="1506169" cy="1004113"/>
      </dsp:txXfrm>
    </dsp:sp>
    <dsp:sp modelId="{E310B575-92FC-4B54-A771-3F430338A1FC}">
      <dsp:nvSpPr>
        <dsp:cNvPr id="0" name=""/>
        <dsp:cNvSpPr/>
      </dsp:nvSpPr>
      <dsp:spPr>
        <a:xfrm>
          <a:off x="12052115" y="1617032"/>
          <a:ext cx="2510282" cy="1004113"/>
        </a:xfrm>
        <a:prstGeom prst="chevron">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026" tIns="138684" rIns="69342" bIns="138684" numCol="1" spcCol="1270" anchor="ctr" anchorCtr="0">
          <a:noAutofit/>
        </a:bodyPr>
        <a:lstStyle/>
        <a:p>
          <a:pPr marL="0" lvl="0" indent="0" algn="ctr" defTabSz="2311400">
            <a:lnSpc>
              <a:spcPct val="90000"/>
            </a:lnSpc>
            <a:spcBef>
              <a:spcPct val="0"/>
            </a:spcBef>
            <a:spcAft>
              <a:spcPct val="35000"/>
            </a:spcAft>
            <a:buNone/>
          </a:pPr>
          <a:r>
            <a:rPr lang="en-US" sz="5200" kern="1200" dirty="0"/>
            <a:t>6</a:t>
          </a:r>
        </a:p>
      </dsp:txBody>
      <dsp:txXfrm>
        <a:off x="12554172" y="1617032"/>
        <a:ext cx="1506169" cy="1004113"/>
      </dsp:txXfrm>
    </dsp:sp>
    <dsp:sp modelId="{4DFB0978-0E13-46B3-A059-099E44911259}">
      <dsp:nvSpPr>
        <dsp:cNvPr id="0" name=""/>
        <dsp:cNvSpPr/>
      </dsp:nvSpPr>
      <dsp:spPr>
        <a:xfrm>
          <a:off x="14060342" y="1617032"/>
          <a:ext cx="2510282" cy="1004113"/>
        </a:xfrm>
        <a:prstGeom prst="chevron">
          <a:avLst/>
        </a:prstGeom>
        <a:solidFill>
          <a:schemeClr val="accent5">
            <a:hueOff val="-5147341"/>
            <a:satOff val="-716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026" tIns="138684" rIns="69342" bIns="138684" numCol="1" spcCol="1270" anchor="ctr" anchorCtr="0">
          <a:noAutofit/>
        </a:bodyPr>
        <a:lstStyle/>
        <a:p>
          <a:pPr marL="0" lvl="0" indent="0" algn="ctr" defTabSz="2311400">
            <a:lnSpc>
              <a:spcPct val="90000"/>
            </a:lnSpc>
            <a:spcBef>
              <a:spcPct val="0"/>
            </a:spcBef>
            <a:spcAft>
              <a:spcPct val="35000"/>
            </a:spcAft>
            <a:buNone/>
          </a:pPr>
          <a:r>
            <a:rPr lang="en-US" sz="5200" kern="1200" dirty="0"/>
            <a:t>7</a:t>
          </a:r>
        </a:p>
      </dsp:txBody>
      <dsp:txXfrm>
        <a:off x="14562399" y="1617032"/>
        <a:ext cx="1506169" cy="1004113"/>
      </dsp:txXfrm>
    </dsp:sp>
    <dsp:sp modelId="{7DB9B797-26FC-4ADE-BABF-0809D4E84DE8}">
      <dsp:nvSpPr>
        <dsp:cNvPr id="0" name=""/>
        <dsp:cNvSpPr/>
      </dsp:nvSpPr>
      <dsp:spPr>
        <a:xfrm>
          <a:off x="16068568" y="1617032"/>
          <a:ext cx="2510282" cy="1004113"/>
        </a:xfrm>
        <a:prstGeom prst="chevron">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026" tIns="138684" rIns="69342" bIns="138684" numCol="1" spcCol="1270" anchor="ctr" anchorCtr="0">
          <a:noAutofit/>
        </a:bodyPr>
        <a:lstStyle/>
        <a:p>
          <a:pPr marL="0" lvl="0" indent="0" algn="ctr" defTabSz="2311400">
            <a:lnSpc>
              <a:spcPct val="90000"/>
            </a:lnSpc>
            <a:spcBef>
              <a:spcPct val="0"/>
            </a:spcBef>
            <a:spcAft>
              <a:spcPct val="35000"/>
            </a:spcAft>
            <a:buNone/>
          </a:pPr>
          <a:r>
            <a:rPr lang="en-US" sz="5200" kern="1200" dirty="0"/>
            <a:t>8</a:t>
          </a:r>
        </a:p>
      </dsp:txBody>
      <dsp:txXfrm>
        <a:off x="16570625" y="1617032"/>
        <a:ext cx="1506169" cy="1004113"/>
      </dsp:txXfrm>
    </dsp:sp>
    <dsp:sp modelId="{8BC80766-A93D-4E91-81C6-FBAA8C6D0694}">
      <dsp:nvSpPr>
        <dsp:cNvPr id="0" name=""/>
        <dsp:cNvSpPr/>
      </dsp:nvSpPr>
      <dsp:spPr>
        <a:xfrm>
          <a:off x="18076794" y="1617032"/>
          <a:ext cx="2510282" cy="1004113"/>
        </a:xfrm>
        <a:prstGeom prst="chevron">
          <a:avLst/>
        </a:prstGeom>
        <a:solidFill>
          <a:schemeClr val="accent5">
            <a:hueOff val="-6618010"/>
            <a:satOff val="-9205"/>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026" tIns="138684" rIns="69342" bIns="138684" numCol="1" spcCol="1270" anchor="ctr" anchorCtr="0">
          <a:noAutofit/>
        </a:bodyPr>
        <a:lstStyle/>
        <a:p>
          <a:pPr marL="0" lvl="0" indent="0" algn="ctr" defTabSz="2311400">
            <a:lnSpc>
              <a:spcPct val="90000"/>
            </a:lnSpc>
            <a:spcBef>
              <a:spcPct val="0"/>
            </a:spcBef>
            <a:spcAft>
              <a:spcPct val="35000"/>
            </a:spcAft>
            <a:buNone/>
          </a:pPr>
          <a:r>
            <a:rPr lang="en-US" sz="5200" kern="1200" dirty="0"/>
            <a:t>9</a:t>
          </a:r>
        </a:p>
      </dsp:txBody>
      <dsp:txXfrm>
        <a:off x="18578851" y="1617032"/>
        <a:ext cx="1506169" cy="1004113"/>
      </dsp:txXfrm>
    </dsp:sp>
    <dsp:sp modelId="{F16586B9-A842-40C4-AA5D-3C13ED24907F}">
      <dsp:nvSpPr>
        <dsp:cNvPr id="0" name=""/>
        <dsp:cNvSpPr/>
      </dsp:nvSpPr>
      <dsp:spPr>
        <a:xfrm>
          <a:off x="20085020" y="1617032"/>
          <a:ext cx="2510282" cy="1004113"/>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026" tIns="138684" rIns="69342" bIns="138684" numCol="1" spcCol="1270" anchor="ctr" anchorCtr="0">
          <a:noAutofit/>
        </a:bodyPr>
        <a:lstStyle/>
        <a:p>
          <a:pPr marL="0" lvl="0" indent="0" algn="ctr" defTabSz="2311400">
            <a:lnSpc>
              <a:spcPct val="90000"/>
            </a:lnSpc>
            <a:spcBef>
              <a:spcPct val="0"/>
            </a:spcBef>
            <a:spcAft>
              <a:spcPct val="35000"/>
            </a:spcAft>
            <a:buNone/>
          </a:pPr>
          <a:r>
            <a:rPr lang="en-US" sz="5200" kern="1200" dirty="0"/>
            <a:t>10</a:t>
          </a:r>
        </a:p>
      </dsp:txBody>
      <dsp:txXfrm>
        <a:off x="20587077" y="1617032"/>
        <a:ext cx="1506169" cy="100411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4A553A-593A-4EAB-A64C-8E74EEEDDF08}" type="datetimeFigureOut">
              <a:rPr lang="en-US" smtClean="0"/>
              <a:t>6/28/2019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01171A-C631-485E-852C-416A704032EC}" type="slidenum">
              <a:rPr lang="en-US" smtClean="0"/>
              <a:t>‹#›</a:t>
            </a:fld>
            <a:endParaRPr lang="en-US"/>
          </a:p>
        </p:txBody>
      </p:sp>
    </p:spTree>
    <p:extLst>
      <p:ext uri="{BB962C8B-B14F-4D97-AF65-F5344CB8AC3E}">
        <p14:creationId xmlns:p14="http://schemas.microsoft.com/office/powerpoint/2010/main" val="234882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01171A-C631-485E-852C-416A704032EC}" type="slidenum">
              <a:rPr lang="en-US" smtClean="0"/>
              <a:t>1</a:t>
            </a:fld>
            <a:endParaRPr lang="en-US"/>
          </a:p>
        </p:txBody>
      </p:sp>
    </p:spTree>
    <p:extLst>
      <p:ext uri="{BB962C8B-B14F-4D97-AF65-F5344CB8AC3E}">
        <p14:creationId xmlns:p14="http://schemas.microsoft.com/office/powerpoint/2010/main" val="1100538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01171A-C631-485E-852C-416A704032EC}" type="slidenum">
              <a:rPr lang="en-US" smtClean="0"/>
              <a:t>11</a:t>
            </a:fld>
            <a:endParaRPr lang="en-US"/>
          </a:p>
        </p:txBody>
      </p:sp>
    </p:spTree>
    <p:extLst>
      <p:ext uri="{BB962C8B-B14F-4D97-AF65-F5344CB8AC3E}">
        <p14:creationId xmlns:p14="http://schemas.microsoft.com/office/powerpoint/2010/main" val="2345946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3D31A-C1E4-4DB9-AB12-D6E82807CB71}" type="slidenum">
              <a:rPr lang="en-US" smtClean="0"/>
              <a:pPr/>
              <a:t>12</a:t>
            </a:fld>
            <a:endParaRPr lang="en-US"/>
          </a:p>
        </p:txBody>
      </p:sp>
    </p:spTree>
    <p:extLst>
      <p:ext uri="{BB962C8B-B14F-4D97-AF65-F5344CB8AC3E}">
        <p14:creationId xmlns:p14="http://schemas.microsoft.com/office/powerpoint/2010/main" val="3642507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3D31A-C1E4-4DB9-AB12-D6E82807CB71}" type="slidenum">
              <a:rPr lang="en-US" smtClean="0"/>
              <a:pPr/>
              <a:t>13</a:t>
            </a:fld>
            <a:endParaRPr lang="en-US"/>
          </a:p>
        </p:txBody>
      </p:sp>
    </p:spTree>
    <p:extLst>
      <p:ext uri="{BB962C8B-B14F-4D97-AF65-F5344CB8AC3E}">
        <p14:creationId xmlns:p14="http://schemas.microsoft.com/office/powerpoint/2010/main" val="2036280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01171A-C631-485E-852C-416A704032EC}" type="slidenum">
              <a:rPr lang="en-US" smtClean="0"/>
              <a:t>14</a:t>
            </a:fld>
            <a:endParaRPr lang="en-US"/>
          </a:p>
        </p:txBody>
      </p:sp>
    </p:spTree>
    <p:extLst>
      <p:ext uri="{BB962C8B-B14F-4D97-AF65-F5344CB8AC3E}">
        <p14:creationId xmlns:p14="http://schemas.microsoft.com/office/powerpoint/2010/main" val="272508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01171A-C631-485E-852C-416A704032EC}" type="slidenum">
              <a:rPr lang="en-US" smtClean="0"/>
              <a:t>15</a:t>
            </a:fld>
            <a:endParaRPr lang="en-US"/>
          </a:p>
        </p:txBody>
      </p:sp>
    </p:spTree>
    <p:extLst>
      <p:ext uri="{BB962C8B-B14F-4D97-AF65-F5344CB8AC3E}">
        <p14:creationId xmlns:p14="http://schemas.microsoft.com/office/powerpoint/2010/main" val="2314416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01171A-C631-485E-852C-416A704032EC}" type="slidenum">
              <a:rPr lang="en-US" smtClean="0"/>
              <a:t>16</a:t>
            </a:fld>
            <a:endParaRPr lang="en-US"/>
          </a:p>
        </p:txBody>
      </p:sp>
    </p:spTree>
    <p:extLst>
      <p:ext uri="{BB962C8B-B14F-4D97-AF65-F5344CB8AC3E}">
        <p14:creationId xmlns:p14="http://schemas.microsoft.com/office/powerpoint/2010/main" val="1735069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01171A-C631-485E-852C-416A704032EC}" type="slidenum">
              <a:rPr lang="en-US" smtClean="0"/>
              <a:t>17</a:t>
            </a:fld>
            <a:endParaRPr lang="en-US"/>
          </a:p>
        </p:txBody>
      </p:sp>
    </p:spTree>
    <p:extLst>
      <p:ext uri="{BB962C8B-B14F-4D97-AF65-F5344CB8AC3E}">
        <p14:creationId xmlns:p14="http://schemas.microsoft.com/office/powerpoint/2010/main" val="3298315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01171A-C631-485E-852C-416A704032EC}" type="slidenum">
              <a:rPr lang="en-US" smtClean="0"/>
              <a:t>18</a:t>
            </a:fld>
            <a:endParaRPr lang="en-US"/>
          </a:p>
        </p:txBody>
      </p:sp>
    </p:spTree>
    <p:extLst>
      <p:ext uri="{BB962C8B-B14F-4D97-AF65-F5344CB8AC3E}">
        <p14:creationId xmlns:p14="http://schemas.microsoft.com/office/powerpoint/2010/main" val="1507762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01171A-C631-485E-852C-416A704032EC}" type="slidenum">
              <a:rPr lang="en-US" smtClean="0"/>
              <a:t>19</a:t>
            </a:fld>
            <a:endParaRPr lang="en-US"/>
          </a:p>
        </p:txBody>
      </p:sp>
    </p:spTree>
    <p:extLst>
      <p:ext uri="{BB962C8B-B14F-4D97-AF65-F5344CB8AC3E}">
        <p14:creationId xmlns:p14="http://schemas.microsoft.com/office/powerpoint/2010/main" val="3187753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01171A-C631-485E-852C-416A704032EC}" type="slidenum">
              <a:rPr lang="en-US" smtClean="0"/>
              <a:t>20</a:t>
            </a:fld>
            <a:endParaRPr lang="en-US"/>
          </a:p>
        </p:txBody>
      </p:sp>
    </p:spTree>
    <p:extLst>
      <p:ext uri="{BB962C8B-B14F-4D97-AF65-F5344CB8AC3E}">
        <p14:creationId xmlns:p14="http://schemas.microsoft.com/office/powerpoint/2010/main" val="1823477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01171A-C631-485E-852C-416A704032EC}" type="slidenum">
              <a:rPr lang="en-US" smtClean="0"/>
              <a:t>2</a:t>
            </a:fld>
            <a:endParaRPr lang="en-US"/>
          </a:p>
        </p:txBody>
      </p:sp>
    </p:spTree>
    <p:extLst>
      <p:ext uri="{BB962C8B-B14F-4D97-AF65-F5344CB8AC3E}">
        <p14:creationId xmlns:p14="http://schemas.microsoft.com/office/powerpoint/2010/main" val="3952422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01171A-C631-485E-852C-416A704032EC}" type="slidenum">
              <a:rPr lang="en-US" smtClean="0"/>
              <a:t>21</a:t>
            </a:fld>
            <a:endParaRPr lang="en-US"/>
          </a:p>
        </p:txBody>
      </p:sp>
    </p:spTree>
    <p:extLst>
      <p:ext uri="{BB962C8B-B14F-4D97-AF65-F5344CB8AC3E}">
        <p14:creationId xmlns:p14="http://schemas.microsoft.com/office/powerpoint/2010/main" val="4185727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01171A-C631-485E-852C-416A704032EC}" type="slidenum">
              <a:rPr lang="en-US" smtClean="0"/>
              <a:t>22</a:t>
            </a:fld>
            <a:endParaRPr lang="en-US"/>
          </a:p>
        </p:txBody>
      </p:sp>
    </p:spTree>
    <p:extLst>
      <p:ext uri="{BB962C8B-B14F-4D97-AF65-F5344CB8AC3E}">
        <p14:creationId xmlns:p14="http://schemas.microsoft.com/office/powerpoint/2010/main" val="3862254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01171A-C631-485E-852C-416A704032EC}" type="slidenum">
              <a:rPr lang="en-US" smtClean="0"/>
              <a:t>23</a:t>
            </a:fld>
            <a:endParaRPr lang="en-US"/>
          </a:p>
        </p:txBody>
      </p:sp>
    </p:spTree>
    <p:extLst>
      <p:ext uri="{BB962C8B-B14F-4D97-AF65-F5344CB8AC3E}">
        <p14:creationId xmlns:p14="http://schemas.microsoft.com/office/powerpoint/2010/main" val="1293145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01171A-C631-485E-852C-416A704032EC}" type="slidenum">
              <a:rPr lang="en-US" smtClean="0"/>
              <a:t>24</a:t>
            </a:fld>
            <a:endParaRPr lang="en-US"/>
          </a:p>
        </p:txBody>
      </p:sp>
    </p:spTree>
    <p:extLst>
      <p:ext uri="{BB962C8B-B14F-4D97-AF65-F5344CB8AC3E}">
        <p14:creationId xmlns:p14="http://schemas.microsoft.com/office/powerpoint/2010/main" val="1293145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01171A-C631-485E-852C-416A704032EC}" type="slidenum">
              <a:rPr lang="en-US" smtClean="0"/>
              <a:t>25</a:t>
            </a:fld>
            <a:endParaRPr lang="en-US"/>
          </a:p>
        </p:txBody>
      </p:sp>
    </p:spTree>
    <p:extLst>
      <p:ext uri="{BB962C8B-B14F-4D97-AF65-F5344CB8AC3E}">
        <p14:creationId xmlns:p14="http://schemas.microsoft.com/office/powerpoint/2010/main" val="3217255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F01171A-C631-485E-852C-416A704032EC}" type="slidenum">
              <a:rPr lang="en-US" smtClean="0"/>
              <a:t>26</a:t>
            </a:fld>
            <a:endParaRPr lang="en-US"/>
          </a:p>
        </p:txBody>
      </p:sp>
    </p:spTree>
    <p:extLst>
      <p:ext uri="{BB962C8B-B14F-4D97-AF65-F5344CB8AC3E}">
        <p14:creationId xmlns:p14="http://schemas.microsoft.com/office/powerpoint/2010/main" val="1613707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F01171A-C631-485E-852C-416A704032EC}" type="slidenum">
              <a:rPr lang="en-US" smtClean="0"/>
              <a:t>27</a:t>
            </a:fld>
            <a:endParaRPr lang="en-US"/>
          </a:p>
        </p:txBody>
      </p:sp>
    </p:spTree>
    <p:extLst>
      <p:ext uri="{BB962C8B-B14F-4D97-AF65-F5344CB8AC3E}">
        <p14:creationId xmlns:p14="http://schemas.microsoft.com/office/powerpoint/2010/main" val="3424885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30.2 times after adjusting for calendar time</a:t>
            </a:r>
          </a:p>
        </p:txBody>
      </p:sp>
      <p:sp>
        <p:nvSpPr>
          <p:cNvPr id="4" name="Slide Number Placeholder 3"/>
          <p:cNvSpPr>
            <a:spLocks noGrp="1"/>
          </p:cNvSpPr>
          <p:nvPr>
            <p:ph type="sldNum" sz="quarter" idx="5"/>
          </p:nvPr>
        </p:nvSpPr>
        <p:spPr/>
        <p:txBody>
          <a:bodyPr/>
          <a:lstStyle/>
          <a:p>
            <a:fld id="{2F01171A-C631-485E-852C-416A704032EC}" type="slidenum">
              <a:rPr lang="en-US" smtClean="0"/>
              <a:t>28</a:t>
            </a:fld>
            <a:endParaRPr lang="en-US"/>
          </a:p>
        </p:txBody>
      </p:sp>
    </p:spTree>
    <p:extLst>
      <p:ext uri="{BB962C8B-B14F-4D97-AF65-F5344CB8AC3E}">
        <p14:creationId xmlns:p14="http://schemas.microsoft.com/office/powerpoint/2010/main" val="2403297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01171A-C631-485E-852C-416A704032EC}" type="slidenum">
              <a:rPr lang="en-US" smtClean="0"/>
              <a:t>29</a:t>
            </a:fld>
            <a:endParaRPr lang="en-US"/>
          </a:p>
        </p:txBody>
      </p:sp>
    </p:spTree>
    <p:extLst>
      <p:ext uri="{BB962C8B-B14F-4D97-AF65-F5344CB8AC3E}">
        <p14:creationId xmlns:p14="http://schemas.microsoft.com/office/powerpoint/2010/main" val="27622374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01171A-C631-485E-852C-416A704032EC}" type="slidenum">
              <a:rPr lang="en-US" smtClean="0"/>
              <a:t>30</a:t>
            </a:fld>
            <a:endParaRPr lang="en-US"/>
          </a:p>
        </p:txBody>
      </p:sp>
    </p:spTree>
    <p:extLst>
      <p:ext uri="{BB962C8B-B14F-4D97-AF65-F5344CB8AC3E}">
        <p14:creationId xmlns:p14="http://schemas.microsoft.com/office/powerpoint/2010/main" val="2650282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01171A-C631-485E-852C-416A704032EC}" type="slidenum">
              <a:rPr lang="en-US" smtClean="0"/>
              <a:t>3</a:t>
            </a:fld>
            <a:endParaRPr lang="en-US"/>
          </a:p>
        </p:txBody>
      </p:sp>
    </p:spTree>
    <p:extLst>
      <p:ext uri="{BB962C8B-B14F-4D97-AF65-F5344CB8AC3E}">
        <p14:creationId xmlns:p14="http://schemas.microsoft.com/office/powerpoint/2010/main" val="1178663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01171A-C631-485E-852C-416A704032EC}" type="slidenum">
              <a:rPr lang="en-US" smtClean="0"/>
              <a:t>31</a:t>
            </a:fld>
            <a:endParaRPr lang="en-US"/>
          </a:p>
        </p:txBody>
      </p:sp>
    </p:spTree>
    <p:extLst>
      <p:ext uri="{BB962C8B-B14F-4D97-AF65-F5344CB8AC3E}">
        <p14:creationId xmlns:p14="http://schemas.microsoft.com/office/powerpoint/2010/main" val="4106998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01171A-C631-485E-852C-416A704032EC}" type="slidenum">
              <a:rPr lang="en-US" smtClean="0"/>
              <a:t>5</a:t>
            </a:fld>
            <a:endParaRPr lang="en-US"/>
          </a:p>
        </p:txBody>
      </p:sp>
    </p:spTree>
    <p:extLst>
      <p:ext uri="{BB962C8B-B14F-4D97-AF65-F5344CB8AC3E}">
        <p14:creationId xmlns:p14="http://schemas.microsoft.com/office/powerpoint/2010/main" val="82500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01171A-C631-485E-852C-416A704032EC}" type="slidenum">
              <a:rPr lang="en-US" smtClean="0"/>
              <a:t>6</a:t>
            </a:fld>
            <a:endParaRPr lang="en-US"/>
          </a:p>
        </p:txBody>
      </p:sp>
    </p:spTree>
    <p:extLst>
      <p:ext uri="{BB962C8B-B14F-4D97-AF65-F5344CB8AC3E}">
        <p14:creationId xmlns:p14="http://schemas.microsoft.com/office/powerpoint/2010/main" val="215428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01171A-C631-485E-852C-416A704032EC}" type="slidenum">
              <a:rPr lang="en-US" smtClean="0"/>
              <a:t>7</a:t>
            </a:fld>
            <a:endParaRPr lang="en-US"/>
          </a:p>
        </p:txBody>
      </p:sp>
    </p:spTree>
    <p:extLst>
      <p:ext uri="{BB962C8B-B14F-4D97-AF65-F5344CB8AC3E}">
        <p14:creationId xmlns:p14="http://schemas.microsoft.com/office/powerpoint/2010/main" val="2839014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01171A-C631-485E-852C-416A704032EC}" type="slidenum">
              <a:rPr lang="en-US" smtClean="0"/>
              <a:t>8</a:t>
            </a:fld>
            <a:endParaRPr lang="en-US"/>
          </a:p>
        </p:txBody>
      </p:sp>
    </p:spTree>
    <p:extLst>
      <p:ext uri="{BB962C8B-B14F-4D97-AF65-F5344CB8AC3E}">
        <p14:creationId xmlns:p14="http://schemas.microsoft.com/office/powerpoint/2010/main" val="1828178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01171A-C631-485E-852C-416A704032EC}" type="slidenum">
              <a:rPr lang="en-US" smtClean="0"/>
              <a:t>9</a:t>
            </a:fld>
            <a:endParaRPr lang="en-US"/>
          </a:p>
        </p:txBody>
      </p:sp>
    </p:spTree>
    <p:extLst>
      <p:ext uri="{BB962C8B-B14F-4D97-AF65-F5344CB8AC3E}">
        <p14:creationId xmlns:p14="http://schemas.microsoft.com/office/powerpoint/2010/main" val="74191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01171A-C631-485E-852C-416A704032EC}" type="slidenum">
              <a:rPr lang="en-US" smtClean="0"/>
              <a:t>10</a:t>
            </a:fld>
            <a:endParaRPr lang="en-US"/>
          </a:p>
        </p:txBody>
      </p:sp>
    </p:spTree>
    <p:extLst>
      <p:ext uri="{BB962C8B-B14F-4D97-AF65-F5344CB8AC3E}">
        <p14:creationId xmlns:p14="http://schemas.microsoft.com/office/powerpoint/2010/main" val="3745399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1063" y="3471332"/>
            <a:ext cx="20237715" cy="3582459"/>
          </a:xfrm>
          <a:prstGeom prst="rect">
            <a:avLst/>
          </a:prstGeom>
        </p:spPr>
        <p:txBody>
          <a:bodyPr anchor="b"/>
          <a:lstStyle>
            <a:lvl1pPr algn="l">
              <a:defRPr sz="12000">
                <a:solidFill>
                  <a:schemeClr val="bg1"/>
                </a:solidFill>
                <a:latin typeface="Franklin Gothic Book" panose="020B05030201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01063" y="7204076"/>
            <a:ext cx="20237715" cy="2989791"/>
          </a:xfrm>
        </p:spPr>
        <p:txBody>
          <a:bodyPr/>
          <a:lstStyle>
            <a:lvl1pPr marL="0" indent="0" algn="l">
              <a:buNone/>
              <a:defRPr sz="4800">
                <a:solidFill>
                  <a:schemeClr val="bg1"/>
                </a:solidFill>
                <a:latin typeface="Franklin Gothic Book" panose="020B0503020102020204" pitchFamily="34" charset="0"/>
                <a:cs typeface="Arial" panose="020B0604020202020204" pitchFamily="34"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p:txBody>
      </p:sp>
      <p:sp>
        <p:nvSpPr>
          <p:cNvPr id="4" name="Date Placeholder 3"/>
          <p:cNvSpPr>
            <a:spLocks noGrp="1"/>
          </p:cNvSpPr>
          <p:nvPr>
            <p:ph type="dt" sz="half" idx="10"/>
          </p:nvPr>
        </p:nvSpPr>
        <p:spPr/>
        <p:txBody>
          <a:bodyPr/>
          <a:lstStyle/>
          <a:p>
            <a:fld id="{B6A7BBD0-3435-4C03-85C1-BB8EC87F44C0}" type="datetime1">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46212-2D50-EC4C-9D9C-093DA6B3DAED}" type="slidenum">
              <a:rPr lang="en-US" smtClean="0"/>
              <a:t>‹#›</a:t>
            </a:fld>
            <a:endParaRPr lang="en-US"/>
          </a:p>
        </p:txBody>
      </p:sp>
    </p:spTree>
    <p:extLst>
      <p:ext uri="{BB962C8B-B14F-4D97-AF65-F5344CB8AC3E}">
        <p14:creationId xmlns:p14="http://schemas.microsoft.com/office/powerpoint/2010/main" val="29222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015066"/>
            <a:ext cx="21034375" cy="1490133"/>
          </a:xfrm>
          <a:prstGeom prst="rect">
            <a:avLst/>
          </a:prstGeom>
        </p:spPr>
        <p:txBody>
          <a:bodyPr>
            <a:normAutofit/>
          </a:bodyPr>
          <a:lstStyle>
            <a:lvl1pPr>
              <a:defRPr sz="5400" b="1">
                <a:solidFill>
                  <a:srgbClr val="2B2B6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1676400" y="3651250"/>
            <a:ext cx="21034375" cy="8702675"/>
          </a:xfrm>
          <a:prstGeom prst="rect">
            <a:avLst/>
          </a:prstGeom>
        </p:spPr>
        <p:txBody>
          <a:bodyPr>
            <a:normAutofit/>
          </a:bodyPr>
          <a:lstStyle>
            <a:lvl1pPr marL="685800" indent="-685800">
              <a:lnSpc>
                <a:spcPct val="100000"/>
              </a:lnSpc>
              <a:spcAft>
                <a:spcPts val="800"/>
              </a:spcAft>
              <a:buClr>
                <a:srgbClr val="56AC68"/>
              </a:buClr>
              <a:buSzPct val="120000"/>
              <a:buFont typeface="Wingdings" panose="05000000000000000000" pitchFamily="2" charset="2"/>
              <a:buChar char="§"/>
              <a:defRPr sz="5400">
                <a:latin typeface="Franklin Gothic Book" panose="020B0503020102020204" pitchFamily="34" charset="0"/>
                <a:cs typeface="Arial" panose="020B0604020202020204" pitchFamily="34" charset="0"/>
              </a:defRPr>
            </a:lvl1pPr>
            <a:lvl2pPr marL="735013" indent="-685800">
              <a:spcAft>
                <a:spcPts val="800"/>
              </a:spcAft>
              <a:buClr>
                <a:srgbClr val="56AC68"/>
              </a:buClr>
              <a:buSzPct val="120000"/>
              <a:buFont typeface="Wingdings" panose="05000000000000000000" pitchFamily="2" charset="2"/>
              <a:buChar char="§"/>
              <a:defRPr sz="4400">
                <a:latin typeface="Franklin Gothic Book" panose="020B0503020102020204" pitchFamily="34" charset="0"/>
                <a:cs typeface="Arial" panose="020B0604020202020204" pitchFamily="34" charset="0"/>
              </a:defRPr>
            </a:lvl2pPr>
            <a:lvl3pPr marL="1143000" indent="-457200">
              <a:spcAft>
                <a:spcPts val="800"/>
              </a:spcAft>
              <a:buClr>
                <a:srgbClr val="56AC68"/>
              </a:buClr>
              <a:buSzPct val="120000"/>
              <a:buFont typeface="Wingdings" panose="05000000000000000000" pitchFamily="2" charset="2"/>
              <a:buChar char="§"/>
              <a:defRPr sz="4400">
                <a:latin typeface="Franklin Gothic Book" panose="020B0503020102020204" pitchFamily="34" charset="0"/>
                <a:cs typeface="Arial" panose="020B0604020202020204" pitchFamily="34" charset="0"/>
              </a:defRPr>
            </a:lvl3pPr>
            <a:lvl4pPr marL="1600200" indent="-457200">
              <a:spcAft>
                <a:spcPts val="800"/>
              </a:spcAft>
              <a:buClr>
                <a:srgbClr val="56AC68"/>
              </a:buClr>
              <a:buSzPct val="120000"/>
              <a:buFont typeface="Wingdings" panose="05000000000000000000" pitchFamily="2" charset="2"/>
              <a:buChar char="§"/>
              <a:defRPr sz="4000">
                <a:latin typeface="Franklin Gothic Book" panose="020B0503020102020204" pitchFamily="34" charset="0"/>
                <a:cs typeface="Arial" panose="020B0604020202020204" pitchFamily="34" charset="0"/>
              </a:defRPr>
            </a:lvl4pPr>
            <a:lvl5pPr marL="2057400" indent="-457200">
              <a:spcAft>
                <a:spcPts val="800"/>
              </a:spcAft>
              <a:buClr>
                <a:srgbClr val="56AC68"/>
              </a:buClr>
              <a:buSzPct val="120000"/>
              <a:buFont typeface="Wingdings" panose="05000000000000000000" pitchFamily="2" charset="2"/>
              <a:buChar char="§"/>
              <a:defRPr sz="3600">
                <a:latin typeface="Franklin Gothic Book" panose="020B0503020102020204" pitchFamily="34" charset="0"/>
                <a:cs typeface="Arial" panose="020B0604020202020204" pitchFamily="34" charset="0"/>
              </a:defRPr>
            </a:lvl5pPr>
            <a:lvl6pPr marL="2857500" indent="-571500">
              <a:buClr>
                <a:srgbClr val="56AC68"/>
              </a:buClr>
              <a:buSzPct val="120000"/>
              <a:buFont typeface="Wingdings" panose="05000000000000000000" pitchFamily="2" charset="2"/>
              <a:buChar char="§"/>
              <a:defRPr sz="3200">
                <a:latin typeface="Franklin Gothic Book" panose="020B0503020102020204" pitchFamily="34" charset="0"/>
              </a:defRPr>
            </a:lvl6pPr>
          </a:lstStyle>
          <a:p>
            <a:pPr lvl="0"/>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a:p>
            <a:pPr lvl="2"/>
            <a:endParaRPr lang="en-US" dirty="0"/>
          </a:p>
        </p:txBody>
      </p:sp>
      <p:sp>
        <p:nvSpPr>
          <p:cNvPr id="4" name="Date Placeholder 3"/>
          <p:cNvSpPr>
            <a:spLocks noGrp="1"/>
          </p:cNvSpPr>
          <p:nvPr>
            <p:ph type="dt" sz="half" idx="10"/>
          </p:nvPr>
        </p:nvSpPr>
        <p:spPr/>
        <p:txBody>
          <a:bodyPr/>
          <a:lstStyle>
            <a:lvl1pPr>
              <a:defRPr sz="2000"/>
            </a:lvl1pPr>
          </a:lstStyle>
          <a:p>
            <a:fld id="{CB4CC76E-192D-466D-9AAD-E76B5311B045}" type="datetime1">
              <a:rPr lang="en-US" smtClean="0"/>
              <a:t>6/28/2019</a:t>
            </a:fld>
            <a:endParaRPr lang="en-US"/>
          </a:p>
        </p:txBody>
      </p:sp>
      <p:sp>
        <p:nvSpPr>
          <p:cNvPr id="5" name="Footer Placeholder 4"/>
          <p:cNvSpPr>
            <a:spLocks noGrp="1"/>
          </p:cNvSpPr>
          <p:nvPr>
            <p:ph type="ftr" sz="quarter" idx="11"/>
          </p:nvPr>
        </p:nvSpPr>
        <p:spPr/>
        <p:txBody>
          <a:bodyPr/>
          <a:lstStyle>
            <a:lvl1pPr>
              <a:defRPr sz="2000"/>
            </a:lvl1p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20EFAD03-AF99-394D-8186-42BC5564A469}" type="slidenum">
              <a:rPr lang="en-US" smtClean="0"/>
              <a:pPr/>
              <a:t>‹#›</a:t>
            </a:fld>
            <a:endParaRPr lang="en-US" dirty="0"/>
          </a:p>
        </p:txBody>
      </p:sp>
    </p:spTree>
    <p:extLst>
      <p:ext uri="{BB962C8B-B14F-4D97-AF65-F5344CB8AC3E}">
        <p14:creationId xmlns:p14="http://schemas.microsoft.com/office/powerpoint/2010/main" val="1356923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032000"/>
            <a:ext cx="21034375" cy="1349375"/>
          </a:xfrm>
          <a:prstGeom prst="rect">
            <a:avLst/>
          </a:prstGeom>
        </p:spPr>
        <p:txBody>
          <a:bodyPr>
            <a:normAutofit/>
          </a:bodyPr>
          <a:lstStyle>
            <a:lvl1pPr>
              <a:defRPr sz="5400" b="1">
                <a:solidFill>
                  <a:srgbClr val="2B2B6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Date Placeholder 4"/>
          <p:cNvSpPr>
            <a:spLocks noGrp="1"/>
          </p:cNvSpPr>
          <p:nvPr>
            <p:ph type="dt" sz="half" idx="10"/>
          </p:nvPr>
        </p:nvSpPr>
        <p:spPr/>
        <p:txBody>
          <a:bodyPr/>
          <a:lstStyle/>
          <a:p>
            <a:fld id="{DDB65B23-0E4F-42CA-B33A-1E336EB28C55}" type="datetime1">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2000"/>
            </a:lvl1pPr>
          </a:lstStyle>
          <a:p>
            <a:fld id="{20EFAD03-AF99-394D-8186-42BC5564A469}" type="slidenum">
              <a:rPr lang="en-US" smtClean="0"/>
              <a:pPr/>
              <a:t>‹#›</a:t>
            </a:fld>
            <a:endParaRPr lang="en-US" dirty="0"/>
          </a:p>
        </p:txBody>
      </p:sp>
      <p:sp>
        <p:nvSpPr>
          <p:cNvPr id="8" name="Content Placeholder 2">
            <a:extLst>
              <a:ext uri="{FF2B5EF4-FFF2-40B4-BE49-F238E27FC236}">
                <a16:creationId xmlns:a16="http://schemas.microsoft.com/office/drawing/2014/main" id="{B97F0E60-48CA-409A-BA79-C2481F1CBDE0}"/>
              </a:ext>
            </a:extLst>
          </p:cNvPr>
          <p:cNvSpPr>
            <a:spLocks noGrp="1"/>
          </p:cNvSpPr>
          <p:nvPr>
            <p:ph idx="13" hasCustomPrompt="1"/>
          </p:nvPr>
        </p:nvSpPr>
        <p:spPr>
          <a:xfrm>
            <a:off x="1676401" y="3642285"/>
            <a:ext cx="10440984" cy="8702675"/>
          </a:xfrm>
          <a:prstGeom prst="rect">
            <a:avLst/>
          </a:prstGeom>
        </p:spPr>
        <p:txBody>
          <a:bodyPr>
            <a:normAutofit/>
          </a:bodyPr>
          <a:lstStyle>
            <a:lvl1pPr marL="685800" indent="-685800">
              <a:lnSpc>
                <a:spcPct val="100000"/>
              </a:lnSpc>
              <a:spcAft>
                <a:spcPts val="800"/>
              </a:spcAft>
              <a:buClr>
                <a:srgbClr val="56AC68"/>
              </a:buClr>
              <a:buSzPct val="120000"/>
              <a:buFont typeface="Wingdings" panose="05000000000000000000" pitchFamily="2" charset="2"/>
              <a:buChar char="§"/>
              <a:defRPr sz="5400">
                <a:latin typeface="Franklin Gothic Book" panose="020B0503020102020204" pitchFamily="34" charset="0"/>
                <a:cs typeface="Arial" panose="020B0604020202020204" pitchFamily="34" charset="0"/>
              </a:defRPr>
            </a:lvl1pPr>
            <a:lvl2pPr marL="685800" indent="-457200">
              <a:spcAft>
                <a:spcPts val="800"/>
              </a:spcAft>
              <a:buClr>
                <a:srgbClr val="56AC68"/>
              </a:buClr>
              <a:buSzPct val="120000"/>
              <a:buFont typeface="Wingdings" panose="05000000000000000000" pitchFamily="2" charset="2"/>
              <a:buChar char="§"/>
              <a:defRPr sz="4400">
                <a:latin typeface="Franklin Gothic Book" panose="020B0503020102020204" pitchFamily="34" charset="0"/>
                <a:cs typeface="Arial" panose="020B0604020202020204" pitchFamily="34" charset="0"/>
              </a:defRPr>
            </a:lvl2pPr>
            <a:lvl3pPr marL="1143000" indent="-457200">
              <a:spcAft>
                <a:spcPts val="800"/>
              </a:spcAft>
              <a:buClr>
                <a:srgbClr val="56AC68"/>
              </a:buClr>
              <a:buSzPct val="120000"/>
              <a:buFont typeface="Wingdings" panose="05000000000000000000" pitchFamily="2" charset="2"/>
              <a:buChar char="§"/>
              <a:defRPr sz="4400">
                <a:latin typeface="Franklin Gothic Book" panose="020B0503020102020204" pitchFamily="34" charset="0"/>
                <a:cs typeface="Arial" panose="020B0604020202020204" pitchFamily="34" charset="0"/>
              </a:defRPr>
            </a:lvl3pPr>
            <a:lvl4pPr marL="1600200" indent="-457200">
              <a:spcAft>
                <a:spcPts val="800"/>
              </a:spcAft>
              <a:buClr>
                <a:srgbClr val="56AC68"/>
              </a:buClr>
              <a:buSzPct val="120000"/>
              <a:buFont typeface="Wingdings" panose="05000000000000000000" pitchFamily="2" charset="2"/>
              <a:buChar char="§"/>
              <a:defRPr sz="4000">
                <a:latin typeface="Franklin Gothic Book" panose="020B0503020102020204" pitchFamily="34" charset="0"/>
                <a:cs typeface="Arial" panose="020B0604020202020204" pitchFamily="34" charset="0"/>
              </a:defRPr>
            </a:lvl4pPr>
            <a:lvl5pPr marL="2057400" indent="-457200">
              <a:spcAft>
                <a:spcPts val="800"/>
              </a:spcAft>
              <a:buClr>
                <a:srgbClr val="56AC68"/>
              </a:buClr>
              <a:buSzPct val="120000"/>
              <a:buFont typeface="Wingdings" panose="05000000000000000000" pitchFamily="2" charset="2"/>
              <a:buChar char="§"/>
              <a:defRPr sz="3600">
                <a:latin typeface="Franklin Gothic Book" panose="020B0503020102020204" pitchFamily="34" charset="0"/>
                <a:cs typeface="Arial" panose="020B0604020202020204" pitchFamily="34" charset="0"/>
              </a:defRPr>
            </a:lvl5pPr>
            <a:lvl6pPr marL="2857500" indent="-571500">
              <a:buClr>
                <a:srgbClr val="56AC68"/>
              </a:buClr>
              <a:buSzPct val="120000"/>
              <a:buFont typeface="Wingdings" panose="05000000000000000000" pitchFamily="2" charset="2"/>
              <a:buChar char="§"/>
              <a:defRPr sz="3200">
                <a:latin typeface="Franklin Gothic Book" panose="020B0503020102020204" pitchFamily="34" charset="0"/>
              </a:defRPr>
            </a:lvl6pPr>
          </a:lstStyle>
          <a:p>
            <a:pPr lvl="0"/>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9" name="Content Placeholder 2">
            <a:extLst>
              <a:ext uri="{FF2B5EF4-FFF2-40B4-BE49-F238E27FC236}">
                <a16:creationId xmlns:a16="http://schemas.microsoft.com/office/drawing/2014/main" id="{AB760D9E-C3AC-473A-8220-2CD114F96F2E}"/>
              </a:ext>
            </a:extLst>
          </p:cNvPr>
          <p:cNvSpPr>
            <a:spLocks noGrp="1"/>
          </p:cNvSpPr>
          <p:nvPr>
            <p:ph idx="14" hasCustomPrompt="1"/>
          </p:nvPr>
        </p:nvSpPr>
        <p:spPr>
          <a:xfrm>
            <a:off x="12269790" y="3642284"/>
            <a:ext cx="10440986" cy="8702675"/>
          </a:xfrm>
          <a:prstGeom prst="rect">
            <a:avLst/>
          </a:prstGeom>
        </p:spPr>
        <p:txBody>
          <a:bodyPr>
            <a:normAutofit/>
          </a:bodyPr>
          <a:lstStyle>
            <a:lvl1pPr marL="685800" indent="-685800">
              <a:lnSpc>
                <a:spcPct val="100000"/>
              </a:lnSpc>
              <a:spcAft>
                <a:spcPts val="800"/>
              </a:spcAft>
              <a:buClr>
                <a:srgbClr val="56AC68"/>
              </a:buClr>
              <a:buSzPct val="120000"/>
              <a:buFont typeface="Wingdings" panose="05000000000000000000" pitchFamily="2" charset="2"/>
              <a:buChar char="§"/>
              <a:defRPr sz="5400">
                <a:latin typeface="Franklin Gothic Book" panose="020B0503020102020204" pitchFamily="34" charset="0"/>
                <a:cs typeface="Arial" panose="020B0604020202020204" pitchFamily="34" charset="0"/>
              </a:defRPr>
            </a:lvl1pPr>
            <a:lvl2pPr marL="685800" indent="-457200">
              <a:spcAft>
                <a:spcPts val="800"/>
              </a:spcAft>
              <a:buClr>
                <a:srgbClr val="56AC68"/>
              </a:buClr>
              <a:buSzPct val="120000"/>
              <a:buFont typeface="Wingdings" panose="05000000000000000000" pitchFamily="2" charset="2"/>
              <a:buChar char="§"/>
              <a:defRPr sz="4400">
                <a:latin typeface="Franklin Gothic Book" panose="020B0503020102020204" pitchFamily="34" charset="0"/>
                <a:cs typeface="Arial" panose="020B0604020202020204" pitchFamily="34" charset="0"/>
              </a:defRPr>
            </a:lvl2pPr>
            <a:lvl3pPr marL="1143000" indent="-457200">
              <a:spcAft>
                <a:spcPts val="800"/>
              </a:spcAft>
              <a:buClr>
                <a:srgbClr val="56AC68"/>
              </a:buClr>
              <a:buSzPct val="120000"/>
              <a:buFont typeface="Wingdings" panose="05000000000000000000" pitchFamily="2" charset="2"/>
              <a:buChar char="§"/>
              <a:defRPr sz="4400">
                <a:latin typeface="Franklin Gothic Book" panose="020B0503020102020204" pitchFamily="34" charset="0"/>
                <a:cs typeface="Arial" panose="020B0604020202020204" pitchFamily="34" charset="0"/>
              </a:defRPr>
            </a:lvl3pPr>
            <a:lvl4pPr marL="1600200" indent="-457200">
              <a:spcAft>
                <a:spcPts val="800"/>
              </a:spcAft>
              <a:buClr>
                <a:srgbClr val="56AC68"/>
              </a:buClr>
              <a:buSzPct val="120000"/>
              <a:buFont typeface="Wingdings" panose="05000000000000000000" pitchFamily="2" charset="2"/>
              <a:buChar char="§"/>
              <a:defRPr sz="4000">
                <a:latin typeface="Franklin Gothic Book" panose="020B0503020102020204" pitchFamily="34" charset="0"/>
                <a:cs typeface="Arial" panose="020B0604020202020204" pitchFamily="34" charset="0"/>
              </a:defRPr>
            </a:lvl4pPr>
            <a:lvl5pPr marL="2057400" indent="-457200">
              <a:spcAft>
                <a:spcPts val="800"/>
              </a:spcAft>
              <a:buClr>
                <a:srgbClr val="56AC68"/>
              </a:buClr>
              <a:buSzPct val="120000"/>
              <a:buFont typeface="Wingdings" panose="05000000000000000000" pitchFamily="2" charset="2"/>
              <a:buChar char="§"/>
              <a:defRPr sz="3600">
                <a:latin typeface="Franklin Gothic Book" panose="020B0503020102020204" pitchFamily="34" charset="0"/>
                <a:cs typeface="Arial" panose="020B0604020202020204" pitchFamily="34" charset="0"/>
              </a:defRPr>
            </a:lvl5pPr>
            <a:lvl6pPr marL="2857500" indent="-571500">
              <a:buClr>
                <a:srgbClr val="56AC68"/>
              </a:buClr>
              <a:buSzPct val="120000"/>
              <a:buFont typeface="Wingdings" panose="05000000000000000000" pitchFamily="2" charset="2"/>
              <a:buChar char="§"/>
              <a:defRPr sz="3200">
                <a:latin typeface="Franklin Gothic Book" panose="020B0503020102020204" pitchFamily="34" charset="0"/>
              </a:defRPr>
            </a:lvl6pPr>
          </a:lstStyle>
          <a:p>
            <a:pPr lvl="0"/>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155711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1981200"/>
            <a:ext cx="21034375" cy="1574800"/>
          </a:xfrm>
          <a:prstGeom prst="rect">
            <a:avLst/>
          </a:prstGeom>
        </p:spPr>
        <p:txBody>
          <a:bodyPr>
            <a:normAutofit/>
          </a:bodyPr>
          <a:lstStyle>
            <a:lvl1pPr>
              <a:defRPr sz="5400" b="1">
                <a:solidFill>
                  <a:srgbClr val="2B2B6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sz="2000"/>
            </a:lvl1pPr>
          </a:lstStyle>
          <a:p>
            <a:fld id="{CB4E3008-AF68-48CC-886A-8E9BDB892DF5}" type="datetime1">
              <a:rPr lang="en-US" smtClean="0"/>
              <a:t>6/28/2019</a:t>
            </a:fld>
            <a:endParaRPr lang="en-US"/>
          </a:p>
        </p:txBody>
      </p:sp>
      <p:sp>
        <p:nvSpPr>
          <p:cNvPr id="4" name="Footer Placeholder 3"/>
          <p:cNvSpPr>
            <a:spLocks noGrp="1"/>
          </p:cNvSpPr>
          <p:nvPr>
            <p:ph type="ftr" sz="quarter" idx="11"/>
          </p:nvPr>
        </p:nvSpPr>
        <p:spPr/>
        <p:txBody>
          <a:bodyPr/>
          <a:lstStyle>
            <a:lvl1pPr>
              <a:defRPr sz="2000"/>
            </a:lvl1pPr>
          </a:lstStyle>
          <a:p>
            <a:endParaRPr lang="en-US"/>
          </a:p>
        </p:txBody>
      </p:sp>
      <p:sp>
        <p:nvSpPr>
          <p:cNvPr id="5" name="Slide Number Placeholder 4"/>
          <p:cNvSpPr>
            <a:spLocks noGrp="1"/>
          </p:cNvSpPr>
          <p:nvPr>
            <p:ph type="sldNum" sz="quarter" idx="12"/>
          </p:nvPr>
        </p:nvSpPr>
        <p:spPr/>
        <p:txBody>
          <a:bodyPr/>
          <a:lstStyle>
            <a:lvl1pPr>
              <a:defRPr sz="2000"/>
            </a:lvl1pPr>
          </a:lstStyle>
          <a:p>
            <a:fld id="{20EFAD03-AF99-394D-8186-42BC5564A469}" type="slidenum">
              <a:rPr lang="en-US" smtClean="0"/>
              <a:pPr/>
              <a:t>‹#›</a:t>
            </a:fld>
            <a:endParaRPr lang="en-US"/>
          </a:p>
        </p:txBody>
      </p:sp>
    </p:spTree>
    <p:extLst>
      <p:ext uri="{BB962C8B-B14F-4D97-AF65-F5344CB8AC3E}">
        <p14:creationId xmlns:p14="http://schemas.microsoft.com/office/powerpoint/2010/main" val="182060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2000"/>
            </a:lvl1pPr>
          </a:lstStyle>
          <a:p>
            <a:fld id="{07B8F4E1-6A55-4961-9765-EC7FB5BCC1E5}" type="datetime1">
              <a:rPr lang="en-US" smtClean="0"/>
              <a:t>6/28/2019</a:t>
            </a:fld>
            <a:endParaRPr lang="en-US"/>
          </a:p>
        </p:txBody>
      </p:sp>
      <p:sp>
        <p:nvSpPr>
          <p:cNvPr id="3" name="Footer Placeholder 2"/>
          <p:cNvSpPr>
            <a:spLocks noGrp="1"/>
          </p:cNvSpPr>
          <p:nvPr>
            <p:ph type="ftr" sz="quarter" idx="11"/>
          </p:nvPr>
        </p:nvSpPr>
        <p:spPr/>
        <p:txBody>
          <a:bodyPr/>
          <a:lstStyle>
            <a:lvl1pPr>
              <a:defRPr sz="2000"/>
            </a:lvl1pPr>
          </a:lstStyle>
          <a:p>
            <a:endParaRPr lang="en-US" dirty="0"/>
          </a:p>
        </p:txBody>
      </p:sp>
      <p:sp>
        <p:nvSpPr>
          <p:cNvPr id="4" name="Slide Number Placeholder 3"/>
          <p:cNvSpPr>
            <a:spLocks noGrp="1"/>
          </p:cNvSpPr>
          <p:nvPr>
            <p:ph type="sldNum" sz="quarter" idx="12"/>
          </p:nvPr>
        </p:nvSpPr>
        <p:spPr/>
        <p:txBody>
          <a:bodyPr/>
          <a:lstStyle>
            <a:lvl1pPr>
              <a:defRPr sz="2000"/>
            </a:lvl1pPr>
          </a:lstStyle>
          <a:p>
            <a:fld id="{20EFAD03-AF99-394D-8186-42BC5564A469}" type="slidenum">
              <a:rPr lang="en-US" smtClean="0"/>
              <a:pPr/>
              <a:t>‹#›</a:t>
            </a:fld>
            <a:endParaRPr lang="en-US"/>
          </a:p>
        </p:txBody>
      </p:sp>
    </p:spTree>
    <p:extLst>
      <p:ext uri="{BB962C8B-B14F-4D97-AF65-F5344CB8AC3E}">
        <p14:creationId xmlns:p14="http://schemas.microsoft.com/office/powerpoint/2010/main" val="1561215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2 Column">
    <p:spTree>
      <p:nvGrpSpPr>
        <p:cNvPr id="1" name=""/>
        <p:cNvGrpSpPr/>
        <p:nvPr/>
      </p:nvGrpSpPr>
      <p:grpSpPr>
        <a:xfrm>
          <a:off x="0" y="0"/>
          <a:ext cx="0" cy="0"/>
          <a:chOff x="0" y="0"/>
          <a:chExt cx="0" cy="0"/>
        </a:xfrm>
      </p:grpSpPr>
      <p:sp>
        <p:nvSpPr>
          <p:cNvPr id="2" name="Title 1"/>
          <p:cNvSpPr>
            <a:spLocks noGrp="1"/>
          </p:cNvSpPr>
          <p:nvPr>
            <p:ph type="title"/>
          </p:nvPr>
        </p:nvSpPr>
        <p:spPr>
          <a:xfrm>
            <a:off x="1679575" y="2252132"/>
            <a:ext cx="7866063" cy="1862668"/>
          </a:xfrm>
          <a:prstGeom prst="rect">
            <a:avLst/>
          </a:prstGeom>
        </p:spPr>
        <p:txBody>
          <a:bodyPr anchor="b"/>
          <a:lstStyle>
            <a:lvl1pPr>
              <a:defRPr sz="3200">
                <a:latin typeface="Franklin Gothic Book" panose="020B0503020102020204" pitchFamily="34" charset="0"/>
                <a:cs typeface="Arial" panose="020B0604020202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1679575" y="4114800"/>
            <a:ext cx="7866063" cy="7623175"/>
          </a:xfrm>
          <a:prstGeom prst="rect">
            <a:avLst/>
          </a:prstGeom>
        </p:spPr>
        <p:txBody>
          <a:bodyPr/>
          <a:lstStyle>
            <a:lvl1pPr marL="0" indent="0">
              <a:buNone/>
              <a:defRPr sz="1600">
                <a:latin typeface="Franklin Gothic Book" panose="020B05030201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sz="2000"/>
            </a:lvl1pPr>
          </a:lstStyle>
          <a:p>
            <a:fld id="{906A8627-845E-41FF-ABD8-7373047FBB0D}" type="datetime1">
              <a:rPr lang="en-US" smtClean="0"/>
              <a:t>6/28/2019</a:t>
            </a:fld>
            <a:endParaRPr lang="en-US"/>
          </a:p>
        </p:txBody>
      </p:sp>
      <p:sp>
        <p:nvSpPr>
          <p:cNvPr id="6" name="Footer Placeholder 5"/>
          <p:cNvSpPr>
            <a:spLocks noGrp="1"/>
          </p:cNvSpPr>
          <p:nvPr>
            <p:ph type="ftr" sz="quarter" idx="11"/>
          </p:nvPr>
        </p:nvSpPr>
        <p:spPr/>
        <p:txBody>
          <a:bodyPr/>
          <a:lstStyle>
            <a:lvl1pPr>
              <a:defRPr sz="2000"/>
            </a:lvl1pPr>
          </a:lstStyle>
          <a:p>
            <a:endParaRPr lang="en-US"/>
          </a:p>
        </p:txBody>
      </p:sp>
      <p:sp>
        <p:nvSpPr>
          <p:cNvPr id="7" name="Slide Number Placeholder 6"/>
          <p:cNvSpPr>
            <a:spLocks noGrp="1"/>
          </p:cNvSpPr>
          <p:nvPr>
            <p:ph type="sldNum" sz="quarter" idx="12"/>
          </p:nvPr>
        </p:nvSpPr>
        <p:spPr/>
        <p:txBody>
          <a:bodyPr/>
          <a:lstStyle>
            <a:lvl1pPr>
              <a:defRPr sz="2000"/>
            </a:lvl1pPr>
          </a:lstStyle>
          <a:p>
            <a:fld id="{20EFAD03-AF99-394D-8186-42BC5564A469}" type="slidenum">
              <a:rPr lang="en-US" smtClean="0"/>
              <a:pPr/>
              <a:t>‹#›</a:t>
            </a:fld>
            <a:endParaRPr lang="en-US"/>
          </a:p>
        </p:txBody>
      </p:sp>
      <p:sp>
        <p:nvSpPr>
          <p:cNvPr id="8" name="Content Placeholder 2">
            <a:extLst>
              <a:ext uri="{FF2B5EF4-FFF2-40B4-BE49-F238E27FC236}">
                <a16:creationId xmlns:a16="http://schemas.microsoft.com/office/drawing/2014/main" id="{338D1D1F-F23D-4456-A5E4-06FD3CB99346}"/>
              </a:ext>
            </a:extLst>
          </p:cNvPr>
          <p:cNvSpPr>
            <a:spLocks noGrp="1"/>
          </p:cNvSpPr>
          <p:nvPr>
            <p:ph idx="13" hasCustomPrompt="1"/>
          </p:nvPr>
        </p:nvSpPr>
        <p:spPr>
          <a:xfrm>
            <a:off x="10361613" y="2252132"/>
            <a:ext cx="12349162" cy="9485843"/>
          </a:xfrm>
          <a:prstGeom prst="rect">
            <a:avLst/>
          </a:prstGeom>
        </p:spPr>
        <p:txBody>
          <a:bodyPr>
            <a:normAutofit/>
          </a:bodyPr>
          <a:lstStyle>
            <a:lvl1pPr marL="685800" indent="-685800">
              <a:lnSpc>
                <a:spcPct val="100000"/>
              </a:lnSpc>
              <a:spcAft>
                <a:spcPts val="800"/>
              </a:spcAft>
              <a:buClr>
                <a:srgbClr val="56AC68"/>
              </a:buClr>
              <a:buSzPct val="120000"/>
              <a:buFont typeface="Wingdings" panose="05000000000000000000" pitchFamily="2" charset="2"/>
              <a:buChar char="§"/>
              <a:defRPr sz="5400">
                <a:latin typeface="Franklin Gothic Book" panose="020B0503020102020204" pitchFamily="34" charset="0"/>
                <a:cs typeface="Arial" panose="020B0604020202020204" pitchFamily="34" charset="0"/>
              </a:defRPr>
            </a:lvl1pPr>
            <a:lvl2pPr marL="685800" indent="-457200">
              <a:spcAft>
                <a:spcPts val="800"/>
              </a:spcAft>
              <a:buClr>
                <a:srgbClr val="56AC68"/>
              </a:buClr>
              <a:buSzPct val="120000"/>
              <a:buFont typeface="Wingdings" panose="05000000000000000000" pitchFamily="2" charset="2"/>
              <a:buChar char="§"/>
              <a:defRPr sz="4400">
                <a:latin typeface="Franklin Gothic Book" panose="020B0503020102020204" pitchFamily="34" charset="0"/>
                <a:cs typeface="Arial" panose="020B0604020202020204" pitchFamily="34" charset="0"/>
              </a:defRPr>
            </a:lvl2pPr>
            <a:lvl3pPr marL="1143000" indent="-457200">
              <a:spcAft>
                <a:spcPts val="800"/>
              </a:spcAft>
              <a:buClr>
                <a:srgbClr val="56AC68"/>
              </a:buClr>
              <a:buSzPct val="120000"/>
              <a:buFont typeface="Wingdings" panose="05000000000000000000" pitchFamily="2" charset="2"/>
              <a:buChar char="§"/>
              <a:defRPr sz="4400">
                <a:latin typeface="Franklin Gothic Book" panose="020B0503020102020204" pitchFamily="34" charset="0"/>
                <a:cs typeface="Arial" panose="020B0604020202020204" pitchFamily="34" charset="0"/>
              </a:defRPr>
            </a:lvl3pPr>
            <a:lvl4pPr marL="1600200" indent="-457200">
              <a:spcAft>
                <a:spcPts val="800"/>
              </a:spcAft>
              <a:buClr>
                <a:srgbClr val="56AC68"/>
              </a:buClr>
              <a:buSzPct val="120000"/>
              <a:buFont typeface="Wingdings" panose="05000000000000000000" pitchFamily="2" charset="2"/>
              <a:buChar char="§"/>
              <a:defRPr sz="4000">
                <a:latin typeface="Franklin Gothic Book" panose="020B0503020102020204" pitchFamily="34" charset="0"/>
                <a:cs typeface="Arial" panose="020B0604020202020204" pitchFamily="34" charset="0"/>
              </a:defRPr>
            </a:lvl4pPr>
            <a:lvl5pPr marL="2057400" indent="-457200">
              <a:spcAft>
                <a:spcPts val="800"/>
              </a:spcAft>
              <a:buClr>
                <a:srgbClr val="56AC68"/>
              </a:buClr>
              <a:buSzPct val="120000"/>
              <a:buFont typeface="Wingdings" panose="05000000000000000000" pitchFamily="2" charset="2"/>
              <a:buChar char="§"/>
              <a:defRPr sz="3600">
                <a:latin typeface="Franklin Gothic Book" panose="020B0503020102020204" pitchFamily="34" charset="0"/>
                <a:cs typeface="Arial" panose="020B0604020202020204" pitchFamily="34" charset="0"/>
              </a:defRPr>
            </a:lvl5pPr>
            <a:lvl6pPr marL="2857500" indent="-571500">
              <a:buClr>
                <a:srgbClr val="56AC68"/>
              </a:buClr>
              <a:buSzPct val="120000"/>
              <a:buFont typeface="Wingdings" panose="05000000000000000000" pitchFamily="2" charset="2"/>
              <a:buChar char="§"/>
              <a:defRPr sz="3200"/>
            </a:lvl6pPr>
          </a:lstStyle>
          <a:p>
            <a:pPr lvl="0"/>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13976927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3" name="Text Placeholder 2"/>
          <p:cNvSpPr>
            <a:spLocks noGrp="1"/>
          </p:cNvSpPr>
          <p:nvPr>
            <p:ph type="body" idx="1"/>
          </p:nvPr>
        </p:nvSpPr>
        <p:spPr>
          <a:xfrm>
            <a:off x="1676619" y="3651250"/>
            <a:ext cx="21033938"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618" y="12712701"/>
            <a:ext cx="5487114"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FE48B3F1-906D-4024-8011-1A25819B5EBA}" type="datetime1">
              <a:rPr lang="en-US" smtClean="0"/>
              <a:t>6/28/2019</a:t>
            </a:fld>
            <a:endParaRPr lang="en-US"/>
          </a:p>
        </p:txBody>
      </p:sp>
      <p:sp>
        <p:nvSpPr>
          <p:cNvPr id="5" name="Footer Placeholder 4"/>
          <p:cNvSpPr>
            <a:spLocks noGrp="1"/>
          </p:cNvSpPr>
          <p:nvPr>
            <p:ph type="ftr" sz="quarter" idx="3"/>
          </p:nvPr>
        </p:nvSpPr>
        <p:spPr>
          <a:xfrm>
            <a:off x="8078252" y="12712701"/>
            <a:ext cx="8230672"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3443" y="12712701"/>
            <a:ext cx="5487114"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9128AAF-327E-A34D-92B6-6BB28F28DDDE}" type="slidenum">
              <a:rPr lang="en-US" smtClean="0"/>
              <a:t>‹#›</a:t>
            </a:fld>
            <a:endParaRPr lang="en-US"/>
          </a:p>
        </p:txBody>
      </p:sp>
    </p:spTree>
    <p:extLst>
      <p:ext uri="{BB962C8B-B14F-4D97-AF65-F5344CB8AC3E}">
        <p14:creationId xmlns:p14="http://schemas.microsoft.com/office/powerpoint/2010/main" val="596718085"/>
      </p:ext>
    </p:extLst>
  </p:cSld>
  <p:clrMap bg1="lt1" tx1="dk1" bg2="lt2" tx2="dk2" accent1="accent1" accent2="accent2" accent3="accent3" accent4="accent4" accent5="accent5" accent6="accent6" hlink="hlink" folHlink="folHlink"/>
  <p:sldLayoutIdLst>
    <p:sldLayoutId id="2147483651" r:id="rId1"/>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676400" y="12712700"/>
            <a:ext cx="5487988" cy="730250"/>
          </a:xfrm>
          <a:prstGeom prst="rect">
            <a:avLst/>
          </a:prstGeom>
        </p:spPr>
        <p:txBody>
          <a:bodyPr vert="horz" lIns="91440" tIns="45720" rIns="91440" bIns="45720" rtlCol="0" anchor="ctr"/>
          <a:lstStyle>
            <a:lvl1pPr algn="l">
              <a:defRPr sz="2000">
                <a:solidFill>
                  <a:schemeClr val="tx1">
                    <a:tint val="75000"/>
                  </a:schemeClr>
                </a:solidFill>
              </a:defRPr>
            </a:lvl1pPr>
          </a:lstStyle>
          <a:p>
            <a:fld id="{2A688FCC-9AFF-48A4-A957-1699EB6812F9}" type="datetime1">
              <a:rPr lang="en-US" smtClean="0"/>
              <a:t>6/28/2019</a:t>
            </a:fld>
            <a:endParaRPr lang="en-US"/>
          </a:p>
        </p:txBody>
      </p:sp>
      <p:sp>
        <p:nvSpPr>
          <p:cNvPr id="5" name="Footer Placeholder 4"/>
          <p:cNvSpPr>
            <a:spLocks noGrp="1"/>
          </p:cNvSpPr>
          <p:nvPr>
            <p:ph type="ftr" sz="quarter" idx="3"/>
          </p:nvPr>
        </p:nvSpPr>
        <p:spPr>
          <a:xfrm>
            <a:off x="8078788" y="12712700"/>
            <a:ext cx="8229600" cy="730250"/>
          </a:xfrm>
          <a:prstGeom prst="rect">
            <a:avLst/>
          </a:prstGeom>
        </p:spPr>
        <p:txBody>
          <a:bodyPr vert="horz" lIns="91440" tIns="45720" rIns="91440" bIns="45720" rtlCol="0" anchor="ctr"/>
          <a:lstStyle>
            <a:lvl1pPr algn="ctr">
              <a:defRPr sz="2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2788" y="12712700"/>
            <a:ext cx="5487987" cy="730250"/>
          </a:xfrm>
          <a:prstGeom prst="rect">
            <a:avLst/>
          </a:prstGeom>
        </p:spPr>
        <p:txBody>
          <a:bodyPr vert="horz" lIns="91440" tIns="45720" rIns="91440" bIns="45720" rtlCol="0" anchor="ctr"/>
          <a:lstStyle>
            <a:lvl1pPr algn="r">
              <a:defRPr sz="2000">
                <a:solidFill>
                  <a:schemeClr val="tx1">
                    <a:tint val="75000"/>
                  </a:schemeClr>
                </a:solidFill>
              </a:defRPr>
            </a:lvl1pPr>
          </a:lstStyle>
          <a:p>
            <a:fld id="{20EFAD03-AF99-394D-8186-42BC5564A469}" type="slidenum">
              <a:rPr lang="en-US" smtClean="0"/>
              <a:pPr/>
              <a:t>‹#›</a:t>
            </a:fld>
            <a:endParaRPr lang="en-US" dirty="0"/>
          </a:p>
        </p:txBody>
      </p:sp>
    </p:spTree>
    <p:extLst>
      <p:ext uri="{BB962C8B-B14F-4D97-AF65-F5344CB8AC3E}">
        <p14:creationId xmlns:p14="http://schemas.microsoft.com/office/powerpoint/2010/main" val="1582688599"/>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8" r:id="rId3"/>
    <p:sldLayoutId id="2147483669" r:id="rId4"/>
    <p:sldLayoutId id="2147483670"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vaers.hhs.gov/docs/VAERS_Table_of_Reportable_Events_Following_Vaccination.pdf"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espnet.atlassian.net/wiki/x/AYCX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vaers.hhs.gov/uploadFile/index.jsp"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A9204-1FE5-4521-82A5-157EBAB295DF}"/>
              </a:ext>
            </a:extLst>
          </p:cNvPr>
          <p:cNvSpPr>
            <a:spLocks noGrp="1"/>
          </p:cNvSpPr>
          <p:nvPr>
            <p:ph type="ctrTitle"/>
          </p:nvPr>
        </p:nvSpPr>
        <p:spPr/>
        <p:txBody>
          <a:bodyPr/>
          <a:lstStyle/>
          <a:p>
            <a:r>
              <a:rPr lang="en-US" sz="7200" b="1" dirty="0"/>
              <a:t>Harnessing EHRs to Enhance Reporting to the Vaccine Adverse Event Reporting System (VAERS)</a:t>
            </a:r>
            <a:endParaRPr lang="en-US" sz="7200" b="1" dirty="0">
              <a:latin typeface="Franklin Gothic Book" panose="020B0503020102020204" pitchFamily="34" charset="0"/>
            </a:endParaRPr>
          </a:p>
        </p:txBody>
      </p:sp>
      <p:sp>
        <p:nvSpPr>
          <p:cNvPr id="3" name="Subtitle 2">
            <a:extLst>
              <a:ext uri="{FF2B5EF4-FFF2-40B4-BE49-F238E27FC236}">
                <a16:creationId xmlns:a16="http://schemas.microsoft.com/office/drawing/2014/main" id="{921FA3DD-DE62-40AE-8A75-5EA836BF74BA}"/>
              </a:ext>
            </a:extLst>
          </p:cNvPr>
          <p:cNvSpPr>
            <a:spLocks noGrp="1"/>
          </p:cNvSpPr>
          <p:nvPr>
            <p:ph type="subTitle" idx="1"/>
          </p:nvPr>
        </p:nvSpPr>
        <p:spPr/>
        <p:txBody>
          <a:bodyPr>
            <a:normAutofit fontScale="92500" lnSpcReduction="20000"/>
          </a:bodyPr>
          <a:lstStyle/>
          <a:p>
            <a:r>
              <a:rPr lang="en-US" dirty="0"/>
              <a:t>Meghan Baker, MD, ScD</a:t>
            </a:r>
          </a:p>
          <a:p>
            <a:r>
              <a:rPr lang="en-US" dirty="0"/>
              <a:t>Aileen Ochoa, MPH</a:t>
            </a:r>
          </a:p>
          <a:p>
            <a:r>
              <a:rPr lang="en-US" dirty="0"/>
              <a:t>Katherine Yih, PhD, MPH</a:t>
            </a:r>
          </a:p>
          <a:p>
            <a:r>
              <a:rPr lang="en-US" dirty="0"/>
              <a:t>Michael Klompas, MD, MPH</a:t>
            </a:r>
          </a:p>
        </p:txBody>
      </p:sp>
      <p:pic>
        <p:nvPicPr>
          <p:cNvPr id="4" name="Picture 3">
            <a:extLst>
              <a:ext uri="{FF2B5EF4-FFF2-40B4-BE49-F238E27FC236}">
                <a16:creationId xmlns:a16="http://schemas.microsoft.com/office/drawing/2014/main" id="{0CC80B9F-A200-4BBC-85D5-D87BCADC6652}"/>
              </a:ext>
            </a:extLst>
          </p:cNvPr>
          <p:cNvPicPr>
            <a:picLocks noChangeAspect="1"/>
          </p:cNvPicPr>
          <p:nvPr/>
        </p:nvPicPr>
        <p:blipFill>
          <a:blip r:embed="rId3"/>
          <a:stretch>
            <a:fillRect/>
          </a:stretch>
        </p:blipFill>
        <p:spPr>
          <a:xfrm>
            <a:off x="666561" y="11658498"/>
            <a:ext cx="7672767" cy="1359152"/>
          </a:xfrm>
          <a:prstGeom prst="rect">
            <a:avLst/>
          </a:prstGeom>
        </p:spPr>
      </p:pic>
      <p:pic>
        <p:nvPicPr>
          <p:cNvPr id="5" name="Picture 4">
            <a:extLst>
              <a:ext uri="{FF2B5EF4-FFF2-40B4-BE49-F238E27FC236}">
                <a16:creationId xmlns:a16="http://schemas.microsoft.com/office/drawing/2014/main" id="{D7945EDE-6D48-4868-9A43-0066054BEE56}"/>
              </a:ext>
            </a:extLst>
          </p:cNvPr>
          <p:cNvPicPr>
            <a:picLocks noChangeAspect="1"/>
          </p:cNvPicPr>
          <p:nvPr/>
        </p:nvPicPr>
        <p:blipFill>
          <a:blip r:embed="rId4"/>
          <a:stretch>
            <a:fillRect/>
          </a:stretch>
        </p:blipFill>
        <p:spPr>
          <a:xfrm>
            <a:off x="17192287" y="11696994"/>
            <a:ext cx="3162300" cy="895350"/>
          </a:xfrm>
          <a:prstGeom prst="rect">
            <a:avLst/>
          </a:prstGeom>
        </p:spPr>
      </p:pic>
      <p:pic>
        <p:nvPicPr>
          <p:cNvPr id="6" name="Picture 5">
            <a:extLst>
              <a:ext uri="{FF2B5EF4-FFF2-40B4-BE49-F238E27FC236}">
                <a16:creationId xmlns:a16="http://schemas.microsoft.com/office/drawing/2014/main" id="{F9EC23B6-C4DD-40E2-BCF4-77984563A289}"/>
              </a:ext>
            </a:extLst>
          </p:cNvPr>
          <p:cNvPicPr>
            <a:picLocks noChangeAspect="1"/>
          </p:cNvPicPr>
          <p:nvPr/>
        </p:nvPicPr>
        <p:blipFill>
          <a:blip r:embed="rId5"/>
          <a:stretch>
            <a:fillRect/>
          </a:stretch>
        </p:blipFill>
        <p:spPr>
          <a:xfrm>
            <a:off x="12254295" y="11787085"/>
            <a:ext cx="4114800" cy="790575"/>
          </a:xfrm>
          <a:prstGeom prst="rect">
            <a:avLst/>
          </a:prstGeom>
        </p:spPr>
      </p:pic>
      <p:pic>
        <p:nvPicPr>
          <p:cNvPr id="7" name="Picture 6">
            <a:extLst>
              <a:ext uri="{FF2B5EF4-FFF2-40B4-BE49-F238E27FC236}">
                <a16:creationId xmlns:a16="http://schemas.microsoft.com/office/drawing/2014/main" id="{1A5E15DB-8F2D-4964-8133-A6F3E7A59D2F}"/>
              </a:ext>
            </a:extLst>
          </p:cNvPr>
          <p:cNvPicPr>
            <a:picLocks noChangeAspect="1"/>
          </p:cNvPicPr>
          <p:nvPr/>
        </p:nvPicPr>
        <p:blipFill>
          <a:blip r:embed="rId6"/>
          <a:stretch>
            <a:fillRect/>
          </a:stretch>
        </p:blipFill>
        <p:spPr>
          <a:xfrm>
            <a:off x="9320940" y="11751309"/>
            <a:ext cx="1898980" cy="1173527"/>
          </a:xfrm>
          <a:prstGeom prst="rect">
            <a:avLst/>
          </a:prstGeom>
        </p:spPr>
      </p:pic>
    </p:spTree>
    <p:extLst>
      <p:ext uri="{BB962C8B-B14F-4D97-AF65-F5344CB8AC3E}">
        <p14:creationId xmlns:p14="http://schemas.microsoft.com/office/powerpoint/2010/main" val="3218713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03397-4C5E-4110-942E-C658690E5986}"/>
              </a:ext>
            </a:extLst>
          </p:cNvPr>
          <p:cNvSpPr>
            <a:spLocks noGrp="1"/>
          </p:cNvSpPr>
          <p:nvPr>
            <p:ph type="title"/>
          </p:nvPr>
        </p:nvSpPr>
        <p:spPr/>
        <p:txBody>
          <a:bodyPr>
            <a:normAutofit fontScale="90000"/>
          </a:bodyPr>
          <a:lstStyle/>
          <a:p>
            <a:r>
              <a:rPr lang="en-US" altLang="en-US"/>
              <a:t>Leverage the ESP EHR-based public health surveillance platform</a:t>
            </a:r>
            <a:endParaRPr lang="en-US" dirty="0"/>
          </a:p>
        </p:txBody>
      </p:sp>
      <p:sp>
        <p:nvSpPr>
          <p:cNvPr id="3" name="Content Placeholder 2">
            <a:extLst>
              <a:ext uri="{FF2B5EF4-FFF2-40B4-BE49-F238E27FC236}">
                <a16:creationId xmlns:a16="http://schemas.microsoft.com/office/drawing/2014/main" id="{745ED576-D098-4FD6-8630-44CDB413797A}"/>
              </a:ext>
            </a:extLst>
          </p:cNvPr>
          <p:cNvSpPr>
            <a:spLocks noGrp="1"/>
          </p:cNvSpPr>
          <p:nvPr>
            <p:ph idx="1"/>
          </p:nvPr>
        </p:nvSpPr>
        <p:spPr>
          <a:xfrm>
            <a:off x="1676400" y="3651250"/>
            <a:ext cx="21034375" cy="9807575"/>
          </a:xfrm>
        </p:spPr>
        <p:txBody>
          <a:bodyPr>
            <a:normAutofit/>
          </a:bodyPr>
          <a:lstStyle/>
          <a:p>
            <a:pPr lvl="1"/>
            <a:r>
              <a:rPr lang="en-US" altLang="en-US" sz="5400" dirty="0"/>
              <a:t>Software and architecture to automate public health surveillance and reporting using electronic health record data</a:t>
            </a:r>
          </a:p>
          <a:p>
            <a:pPr lvl="2"/>
            <a:r>
              <a:rPr lang="en-US" altLang="en-US" sz="4800" dirty="0"/>
              <a:t>Audits codified EHR data for conditions of public health interest</a:t>
            </a:r>
          </a:p>
          <a:p>
            <a:pPr lvl="2"/>
            <a:r>
              <a:rPr lang="en-US" altLang="en-US" sz="4800" dirty="0"/>
              <a:t>Generates and transmits secure electronic reports to health departments (case reports for infections, aggregate summaries for chronic disease)</a:t>
            </a:r>
          </a:p>
          <a:p>
            <a:pPr lvl="1"/>
            <a:endParaRPr lang="en-US" altLang="en-US" sz="4800" dirty="0"/>
          </a:p>
          <a:p>
            <a:pPr lvl="1"/>
            <a:r>
              <a:rPr lang="en-US" altLang="en-US" sz="4800" dirty="0"/>
              <a:t>Includes modules for:</a:t>
            </a:r>
          </a:p>
          <a:p>
            <a:pPr lvl="2"/>
            <a:r>
              <a:rPr lang="en-US" altLang="en-US" sz="4800" dirty="0"/>
              <a:t>communicable diseases </a:t>
            </a:r>
          </a:p>
          <a:p>
            <a:pPr lvl="2"/>
            <a:r>
              <a:rPr lang="en-US" altLang="en-US" sz="4800" dirty="0"/>
              <a:t>influenza-like illness </a:t>
            </a:r>
          </a:p>
          <a:p>
            <a:pPr lvl="2"/>
            <a:r>
              <a:rPr lang="en-US" altLang="en-US" sz="4800" dirty="0"/>
              <a:t>chronic diseases</a:t>
            </a:r>
          </a:p>
          <a:p>
            <a:pPr lvl="2"/>
            <a:r>
              <a:rPr lang="en-US" altLang="en-US" sz="4800" dirty="0"/>
              <a:t>vaccine adverse effects</a:t>
            </a:r>
          </a:p>
        </p:txBody>
      </p:sp>
      <p:sp>
        <p:nvSpPr>
          <p:cNvPr id="4" name="Text Box 4">
            <a:extLst>
              <a:ext uri="{FF2B5EF4-FFF2-40B4-BE49-F238E27FC236}">
                <a16:creationId xmlns:a16="http://schemas.microsoft.com/office/drawing/2014/main" id="{85454F97-0204-4043-B5C5-0EEACC4D4176}"/>
              </a:ext>
            </a:extLst>
          </p:cNvPr>
          <p:cNvSpPr txBox="1">
            <a:spLocks noChangeArrowheads="1"/>
          </p:cNvSpPr>
          <p:nvPr/>
        </p:nvSpPr>
        <p:spPr bwMode="auto">
          <a:xfrm>
            <a:off x="12656527" y="12035216"/>
            <a:ext cx="95091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a:spcBef>
                <a:spcPct val="20000"/>
              </a:spcBef>
              <a:buClr>
                <a:srgbClr val="800000"/>
              </a:buClr>
              <a:buFont typeface="Wingdings" panose="05000000000000000000" pitchFamily="2" charset="2"/>
              <a:buChar char="l"/>
              <a:defRPr sz="2400">
                <a:solidFill>
                  <a:schemeClr val="tx1"/>
                </a:solidFill>
                <a:latin typeface="Tahoma" panose="020B0604030504040204" pitchFamily="34" charset="0"/>
              </a:defRPr>
            </a:lvl1pPr>
            <a:lvl2pPr marL="742950" indent="-285750">
              <a:spcBef>
                <a:spcPct val="20000"/>
              </a:spcBef>
              <a:buClr>
                <a:srgbClr val="800000"/>
              </a:buClr>
              <a:buSzPct val="85000"/>
              <a:buFont typeface="Wingdings" panose="05000000000000000000" pitchFamily="2" charset="2"/>
              <a:buChar char="ü"/>
              <a:defRPr sz="2200">
                <a:solidFill>
                  <a:schemeClr val="tx1"/>
                </a:solidFill>
                <a:latin typeface="Tahoma" panose="020B0604030504040204" pitchFamily="34" charset="0"/>
              </a:defRPr>
            </a:lvl2pPr>
            <a:lvl3pPr marL="1143000" indent="-228600">
              <a:spcBef>
                <a:spcPct val="20000"/>
              </a:spcBef>
              <a:buClr>
                <a:srgbClr val="800000"/>
              </a:buClr>
              <a:buSzPct val="90000"/>
              <a:buFont typeface="Wingdings" panose="05000000000000000000" pitchFamily="2" charset="2"/>
              <a:buChar char="F"/>
              <a:defRPr sz="2000">
                <a:solidFill>
                  <a:schemeClr val="tx1"/>
                </a:solidFill>
                <a:latin typeface="Arial" panose="020B0604020202020204" pitchFamily="34" charset="0"/>
              </a:defRPr>
            </a:lvl3pPr>
            <a:lvl4pPr marL="1600200" indent="-228600">
              <a:spcBef>
                <a:spcPct val="20000"/>
              </a:spcBef>
              <a:buClr>
                <a:srgbClr val="800000"/>
              </a:buClr>
              <a:buFont typeface="Wingdings" panose="05000000000000000000" pitchFamily="2" charset="2"/>
              <a:buChar char="Ø"/>
              <a:defRPr sz="2000">
                <a:solidFill>
                  <a:schemeClr val="tx1"/>
                </a:solidFill>
                <a:latin typeface="Arial" panose="020B0604020202020204" pitchFamily="34" charset="0"/>
              </a:defRPr>
            </a:lvl4pPr>
            <a:lvl5pPr marL="2057400" indent="-228600">
              <a:spcBef>
                <a:spcPct val="20000"/>
              </a:spcBef>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9pPr>
          </a:lstStyle>
          <a:p>
            <a:pPr algn="r">
              <a:spcBef>
                <a:spcPts val="0"/>
              </a:spcBef>
              <a:buClrTx/>
              <a:buFontTx/>
              <a:buNone/>
            </a:pPr>
            <a:r>
              <a:rPr lang="en-US" altLang="en-US" i="1" dirty="0">
                <a:latin typeface="Franklin Gothic Book" panose="020B0503020102020204" pitchFamily="34" charset="0"/>
                <a:cs typeface="Tahoma" panose="020B0604030504040204" pitchFamily="34" charset="0"/>
              </a:rPr>
              <a:t>Am J Public Health </a:t>
            </a:r>
            <a:r>
              <a:rPr lang="en-US" altLang="en-US" dirty="0">
                <a:latin typeface="Franklin Gothic Book" panose="020B0503020102020204" pitchFamily="34" charset="0"/>
                <a:cs typeface="Tahoma" panose="020B0604030504040204" pitchFamily="34" charset="0"/>
              </a:rPr>
              <a:t>2017; 107(9): 1406-1412</a:t>
            </a:r>
          </a:p>
          <a:p>
            <a:pPr algn="r">
              <a:spcBef>
                <a:spcPts val="0"/>
              </a:spcBef>
              <a:buClrTx/>
              <a:buFontTx/>
              <a:buNone/>
            </a:pPr>
            <a:r>
              <a:rPr lang="en-US" altLang="en-US" i="1" dirty="0">
                <a:latin typeface="Franklin Gothic Book" panose="020B0503020102020204" pitchFamily="34" charset="0"/>
                <a:cs typeface="Tahoma" panose="020B0604030504040204" pitchFamily="34" charset="0"/>
              </a:rPr>
              <a:t>Am J Public Health </a:t>
            </a:r>
            <a:r>
              <a:rPr lang="en-US" altLang="en-US" dirty="0">
                <a:latin typeface="Franklin Gothic Book" panose="020B0503020102020204" pitchFamily="34" charset="0"/>
                <a:cs typeface="Tahoma" panose="020B0604030504040204" pitchFamily="34" charset="0"/>
              </a:rPr>
              <a:t>2014; 104(12): 2265-70</a:t>
            </a:r>
          </a:p>
          <a:p>
            <a:pPr algn="r">
              <a:spcBef>
                <a:spcPts val="0"/>
              </a:spcBef>
              <a:buClrTx/>
              <a:buFontTx/>
              <a:buNone/>
            </a:pPr>
            <a:r>
              <a:rPr lang="en-US" altLang="en-US" i="1" dirty="0">
                <a:latin typeface="Franklin Gothic Book" panose="020B0503020102020204" pitchFamily="34" charset="0"/>
                <a:cs typeface="Tahoma" panose="020B0604030504040204" pitchFamily="34" charset="0"/>
              </a:rPr>
              <a:t>JAMIA </a:t>
            </a:r>
            <a:r>
              <a:rPr lang="en-US" altLang="en-US" dirty="0">
                <a:latin typeface="Franklin Gothic Book" panose="020B0503020102020204" pitchFamily="34" charset="0"/>
                <a:cs typeface="Tahoma" panose="020B0604030504040204" pitchFamily="34" charset="0"/>
              </a:rPr>
              <a:t>2009;16:18-24</a:t>
            </a:r>
            <a:br>
              <a:rPr lang="en-US" altLang="en-US" i="1" dirty="0">
                <a:latin typeface="Franklin Gothic Book" panose="020B0503020102020204" pitchFamily="34" charset="0"/>
                <a:cs typeface="Tahoma" panose="020B0604030504040204" pitchFamily="34" charset="0"/>
              </a:rPr>
            </a:br>
            <a:r>
              <a:rPr lang="en-US" altLang="en-US" i="1" dirty="0">
                <a:latin typeface="Franklin Gothic Book" panose="020B0503020102020204" pitchFamily="34" charset="0"/>
                <a:cs typeface="Tahoma" panose="020B0604030504040204" pitchFamily="34" charset="0"/>
              </a:rPr>
              <a:t>MMWR</a:t>
            </a:r>
            <a:r>
              <a:rPr lang="en-US" altLang="en-US" dirty="0">
                <a:latin typeface="Franklin Gothic Book" panose="020B0503020102020204" pitchFamily="34" charset="0"/>
                <a:cs typeface="Tahoma" panose="020B0604030504040204" pitchFamily="34" charset="0"/>
              </a:rPr>
              <a:t> 2008;57:372-375</a:t>
            </a:r>
          </a:p>
        </p:txBody>
      </p:sp>
      <p:sp>
        <p:nvSpPr>
          <p:cNvPr id="8" name="Slide Number Placeholder 7">
            <a:extLst>
              <a:ext uri="{FF2B5EF4-FFF2-40B4-BE49-F238E27FC236}">
                <a16:creationId xmlns:a16="http://schemas.microsoft.com/office/drawing/2014/main" id="{F815597A-BDE8-407C-9E0B-ED96B06CDE9E}"/>
              </a:ext>
            </a:extLst>
          </p:cNvPr>
          <p:cNvSpPr>
            <a:spLocks noGrp="1"/>
          </p:cNvSpPr>
          <p:nvPr>
            <p:ph type="sldNum" sz="quarter" idx="12"/>
          </p:nvPr>
        </p:nvSpPr>
        <p:spPr/>
        <p:txBody>
          <a:bodyPr/>
          <a:lstStyle/>
          <a:p>
            <a:fld id="{20EFAD03-AF99-394D-8186-42BC5564A469}" type="slidenum">
              <a:rPr lang="en-US" smtClean="0"/>
              <a:pPr/>
              <a:t>10</a:t>
            </a:fld>
            <a:endParaRPr lang="en-US" dirty="0"/>
          </a:p>
        </p:txBody>
      </p:sp>
    </p:spTree>
    <p:extLst>
      <p:ext uri="{BB962C8B-B14F-4D97-AF65-F5344CB8AC3E}">
        <p14:creationId xmlns:p14="http://schemas.microsoft.com/office/powerpoint/2010/main" val="141820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2.28486E-6 -3.88889E-6 L 0.00078 -0.02638 " pathEditMode="relative" rAng="0" ptsTypes="AA">
                                      <p:cBhvr>
                                        <p:cTn id="6" dur="125" accel="50000" decel="50000" autoRev="1" fill="hold">
                                          <p:stCondLst>
                                            <p:cond delay="0"/>
                                          </p:stCondLst>
                                        </p:cTn>
                                        <p:tgtEl>
                                          <p:spTgt spid="3">
                                            <p:txEl>
                                              <p:pRg st="8" end="8"/>
                                            </p:txEl>
                                          </p:spTgt>
                                        </p:tgtEl>
                                        <p:attrNameLst>
                                          <p:attrName>ppt_x</p:attrName>
                                          <p:attrName>ppt_y</p:attrName>
                                        </p:attrNameLst>
                                      </p:cBhvr>
                                      <p:rCtr x="39" y="-1319"/>
                                    </p:animMotion>
                                    <p:animRot by="1500000">
                                      <p:cBhvr>
                                        <p:cTn id="7" dur="63" fill="hold">
                                          <p:stCondLst>
                                            <p:cond delay="0"/>
                                          </p:stCondLst>
                                        </p:cTn>
                                        <p:tgtEl>
                                          <p:spTgt spid="3">
                                            <p:txEl>
                                              <p:pRg st="8" end="8"/>
                                            </p:txEl>
                                          </p:spTgt>
                                        </p:tgtEl>
                                        <p:attrNameLst>
                                          <p:attrName>r</p:attrName>
                                        </p:attrNameLst>
                                      </p:cBhvr>
                                    </p:animRot>
                                    <p:animRot by="-1500000">
                                      <p:cBhvr>
                                        <p:cTn id="8" dur="63" fill="hold">
                                          <p:stCondLst>
                                            <p:cond delay="63"/>
                                          </p:stCondLst>
                                        </p:cTn>
                                        <p:tgtEl>
                                          <p:spTgt spid="3">
                                            <p:txEl>
                                              <p:pRg st="8" end="8"/>
                                            </p:txEl>
                                          </p:spTgt>
                                        </p:tgtEl>
                                        <p:attrNameLst>
                                          <p:attrName>r</p:attrName>
                                        </p:attrNameLst>
                                      </p:cBhvr>
                                    </p:animRot>
                                    <p:animRot by="-1500000">
                                      <p:cBhvr>
                                        <p:cTn id="9" dur="63" fill="hold">
                                          <p:stCondLst>
                                            <p:cond delay="125"/>
                                          </p:stCondLst>
                                        </p:cTn>
                                        <p:tgtEl>
                                          <p:spTgt spid="3">
                                            <p:txEl>
                                              <p:pRg st="8" end="8"/>
                                            </p:txEl>
                                          </p:spTgt>
                                        </p:tgtEl>
                                        <p:attrNameLst>
                                          <p:attrName>r</p:attrName>
                                        </p:attrNameLst>
                                      </p:cBhvr>
                                    </p:animRot>
                                    <p:animRot by="1500000">
                                      <p:cBhvr>
                                        <p:cTn id="10" dur="63" fill="hold">
                                          <p:stCondLst>
                                            <p:cond delay="188"/>
                                          </p:stCondLst>
                                        </p:cTn>
                                        <p:tgtEl>
                                          <p:spTgt spid="3">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0D27F-0DBD-4AC9-A382-EBD28EFBCD0D}"/>
              </a:ext>
            </a:extLst>
          </p:cNvPr>
          <p:cNvSpPr>
            <a:spLocks noGrp="1"/>
          </p:cNvSpPr>
          <p:nvPr>
            <p:ph type="title"/>
          </p:nvPr>
        </p:nvSpPr>
        <p:spPr/>
        <p:txBody>
          <a:bodyPr/>
          <a:lstStyle/>
          <a:p>
            <a:r>
              <a:rPr lang="en-US" altLang="en-US" dirty="0"/>
              <a:t>ESP Vaccine Safety Surveillance Module</a:t>
            </a:r>
            <a:endParaRPr lang="en-US" dirty="0"/>
          </a:p>
        </p:txBody>
      </p:sp>
      <p:sp>
        <p:nvSpPr>
          <p:cNvPr id="3" name="Content Placeholder 2">
            <a:extLst>
              <a:ext uri="{FF2B5EF4-FFF2-40B4-BE49-F238E27FC236}">
                <a16:creationId xmlns:a16="http://schemas.microsoft.com/office/drawing/2014/main" id="{831F31CC-8F80-4897-AE1E-AF9B70602E0A}"/>
              </a:ext>
            </a:extLst>
          </p:cNvPr>
          <p:cNvSpPr>
            <a:spLocks noGrp="1"/>
          </p:cNvSpPr>
          <p:nvPr>
            <p:ph idx="1"/>
          </p:nvPr>
        </p:nvSpPr>
        <p:spPr/>
        <p:txBody>
          <a:bodyPr/>
          <a:lstStyle/>
          <a:p>
            <a:r>
              <a:rPr lang="en-US" dirty="0"/>
              <a:t>Created 2012-2014</a:t>
            </a:r>
          </a:p>
          <a:p>
            <a:pPr lvl="2"/>
            <a:r>
              <a:rPr lang="en-US" altLang="en-US" dirty="0"/>
              <a:t>Detect possible adverse events after vaccination</a:t>
            </a:r>
          </a:p>
          <a:p>
            <a:pPr lvl="2"/>
            <a:r>
              <a:rPr lang="en-US" altLang="en-US" dirty="0"/>
              <a:t>Seek clinician endorsement and invite annotation</a:t>
            </a:r>
          </a:p>
          <a:p>
            <a:pPr lvl="2"/>
            <a:r>
              <a:rPr lang="en-US" altLang="en-US" dirty="0"/>
              <a:t>Submit pre-populated electronic reports to VAERS of clinician endorsed potential adverse vaccine reactions</a:t>
            </a:r>
          </a:p>
          <a:p>
            <a:pPr marL="685800" lvl="2" indent="0">
              <a:buNone/>
            </a:pPr>
            <a:endParaRPr lang="en-US" altLang="en-US" dirty="0"/>
          </a:p>
          <a:p>
            <a:pPr lvl="1"/>
            <a:r>
              <a:rPr lang="en-US" altLang="en-US" sz="5400" dirty="0"/>
              <a:t>Updated 2019</a:t>
            </a:r>
          </a:p>
          <a:p>
            <a:pPr lvl="2"/>
            <a:r>
              <a:rPr lang="en-US" altLang="en-US" sz="4000" dirty="0"/>
              <a:t>Added ICD-10 codes to algorithm</a:t>
            </a:r>
          </a:p>
          <a:p>
            <a:pPr lvl="2"/>
            <a:r>
              <a:rPr lang="en-US" altLang="en-US" sz="4000" dirty="0"/>
              <a:t>Added broader exclusion rules to reduce false positive alerts</a:t>
            </a:r>
          </a:p>
          <a:p>
            <a:pPr lvl="2"/>
            <a:r>
              <a:rPr lang="en-US" altLang="en-US" sz="4000" dirty="0"/>
              <a:t>Added new fields from VAERS 2.0 form</a:t>
            </a:r>
          </a:p>
          <a:p>
            <a:pPr lvl="2"/>
            <a:endParaRPr lang="en-US" dirty="0"/>
          </a:p>
        </p:txBody>
      </p:sp>
      <p:sp>
        <p:nvSpPr>
          <p:cNvPr id="7" name="Slide Number Placeholder 6">
            <a:extLst>
              <a:ext uri="{FF2B5EF4-FFF2-40B4-BE49-F238E27FC236}">
                <a16:creationId xmlns:a16="http://schemas.microsoft.com/office/drawing/2014/main" id="{BD408208-C7E6-4A42-B2F6-83AA52888860}"/>
              </a:ext>
            </a:extLst>
          </p:cNvPr>
          <p:cNvSpPr>
            <a:spLocks noGrp="1"/>
          </p:cNvSpPr>
          <p:nvPr>
            <p:ph type="sldNum" sz="quarter" idx="12"/>
          </p:nvPr>
        </p:nvSpPr>
        <p:spPr/>
        <p:txBody>
          <a:bodyPr/>
          <a:lstStyle/>
          <a:p>
            <a:fld id="{20EFAD03-AF99-394D-8186-42BC5564A469}" type="slidenum">
              <a:rPr lang="en-US" smtClean="0"/>
              <a:pPr/>
              <a:t>11</a:t>
            </a:fld>
            <a:endParaRPr lang="en-US" dirty="0"/>
          </a:p>
        </p:txBody>
      </p:sp>
    </p:spTree>
    <p:extLst>
      <p:ext uri="{BB962C8B-B14F-4D97-AF65-F5344CB8AC3E}">
        <p14:creationId xmlns:p14="http://schemas.microsoft.com/office/powerpoint/2010/main" val="3658647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628490" y="5115373"/>
            <a:ext cx="15544800" cy="8534400"/>
          </a:xfrm>
        </p:spPr>
        <p:txBody>
          <a:bodyPr>
            <a:noAutofit/>
          </a:bodyPr>
          <a:lstStyle/>
          <a:p>
            <a:pPr marL="0" indent="0">
              <a:spcBef>
                <a:spcPts val="800"/>
              </a:spcBef>
              <a:spcAft>
                <a:spcPts val="400"/>
              </a:spcAft>
              <a:buNone/>
            </a:pPr>
            <a:endParaRPr lang="en-US" altLang="en-US" sz="800"/>
          </a:p>
          <a:p>
            <a:pPr marL="0" indent="0">
              <a:spcBef>
                <a:spcPts val="800"/>
              </a:spcBef>
              <a:spcAft>
                <a:spcPts val="400"/>
              </a:spcAft>
              <a:buNone/>
            </a:pPr>
            <a:endParaRPr lang="en-US" altLang="en-US" sz="4800"/>
          </a:p>
          <a:p>
            <a:pPr>
              <a:spcBef>
                <a:spcPts val="800"/>
              </a:spcBef>
              <a:spcAft>
                <a:spcPts val="400"/>
              </a:spcAft>
            </a:pPr>
            <a:endParaRPr lang="en-US" altLang="en-US" sz="4800"/>
          </a:p>
          <a:p>
            <a:pPr>
              <a:spcBef>
                <a:spcPts val="800"/>
              </a:spcBef>
              <a:spcAft>
                <a:spcPts val="400"/>
              </a:spcAft>
            </a:pPr>
            <a:endParaRPr lang="en-US" altLang="en-US" sz="4800" b="1"/>
          </a:p>
          <a:p>
            <a:pPr>
              <a:spcBef>
                <a:spcPts val="800"/>
              </a:spcBef>
              <a:spcAft>
                <a:spcPts val="400"/>
              </a:spcAft>
            </a:pPr>
            <a:endParaRPr lang="en-US" altLang="en-US" sz="4800"/>
          </a:p>
          <a:p>
            <a:pPr marL="0" indent="0">
              <a:spcBef>
                <a:spcPts val="800"/>
              </a:spcBef>
              <a:spcAft>
                <a:spcPts val="400"/>
              </a:spcAft>
              <a:buNone/>
            </a:pPr>
            <a:endParaRPr lang="en-US" altLang="en-US" sz="4000"/>
          </a:p>
          <a:p>
            <a:pPr>
              <a:spcBef>
                <a:spcPts val="800"/>
              </a:spcBef>
              <a:spcAft>
                <a:spcPts val="400"/>
              </a:spcAft>
            </a:pPr>
            <a:endParaRPr lang="en-US" altLang="en-US" sz="4000"/>
          </a:p>
          <a:p>
            <a:pPr lvl="1">
              <a:spcBef>
                <a:spcPts val="800"/>
              </a:spcBef>
              <a:spcAft>
                <a:spcPts val="400"/>
              </a:spcAft>
            </a:pPr>
            <a:endParaRPr lang="en-US" altLang="en-US" sz="3200"/>
          </a:p>
          <a:p>
            <a:pPr>
              <a:spcAft>
                <a:spcPts val="1200"/>
              </a:spcAft>
            </a:pPr>
            <a:endParaRPr lang="en-US" altLang="en-US" sz="400"/>
          </a:p>
          <a:p>
            <a:pPr lvl="1"/>
            <a:endParaRPr lang="en-US" altLang="en-US" sz="4800" dirty="0"/>
          </a:p>
        </p:txBody>
      </p:sp>
      <p:pic>
        <p:nvPicPr>
          <p:cNvPr id="9" name="Picture 8">
            <a:extLst>
              <a:ext uri="{FF2B5EF4-FFF2-40B4-BE49-F238E27FC236}">
                <a16:creationId xmlns:a16="http://schemas.microsoft.com/office/drawing/2014/main" id="{A293E7C4-9AF1-4A57-9F6E-FAD4F8176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4135" y="3433783"/>
            <a:ext cx="4127518" cy="4103887"/>
          </a:xfrm>
          <a:prstGeom prst="rect">
            <a:avLst/>
          </a:prstGeom>
        </p:spPr>
      </p:pic>
      <p:pic>
        <p:nvPicPr>
          <p:cNvPr id="13" name="Picture 12">
            <a:extLst>
              <a:ext uri="{FF2B5EF4-FFF2-40B4-BE49-F238E27FC236}">
                <a16:creationId xmlns:a16="http://schemas.microsoft.com/office/drawing/2014/main" id="{71D80ED1-C165-44FE-931D-73C117643D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6117" y="3405710"/>
            <a:ext cx="4127518" cy="4167127"/>
          </a:xfrm>
          <a:prstGeom prst="rect">
            <a:avLst/>
          </a:prstGeom>
        </p:spPr>
      </p:pic>
      <p:pic>
        <p:nvPicPr>
          <p:cNvPr id="19" name="Picture 18">
            <a:extLst>
              <a:ext uri="{FF2B5EF4-FFF2-40B4-BE49-F238E27FC236}">
                <a16:creationId xmlns:a16="http://schemas.microsoft.com/office/drawing/2014/main" id="{C63C0217-FCC7-45A2-A03D-ECD39B1986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00080" y="3420419"/>
            <a:ext cx="4134717" cy="4150559"/>
          </a:xfrm>
          <a:prstGeom prst="rect">
            <a:avLst/>
          </a:prstGeom>
        </p:spPr>
      </p:pic>
      <p:sp>
        <p:nvSpPr>
          <p:cNvPr id="15" name="Title 1">
            <a:extLst>
              <a:ext uri="{FF2B5EF4-FFF2-40B4-BE49-F238E27FC236}">
                <a16:creationId xmlns:a16="http://schemas.microsoft.com/office/drawing/2014/main" id="{C8FE1540-781A-4C9B-92C2-A018E0747B84}"/>
              </a:ext>
            </a:extLst>
          </p:cNvPr>
          <p:cNvSpPr>
            <a:spLocks noGrp="1"/>
          </p:cNvSpPr>
          <p:nvPr>
            <p:ph type="title"/>
          </p:nvPr>
        </p:nvSpPr>
        <p:spPr>
          <a:xfrm>
            <a:off x="649288" y="329716"/>
            <a:ext cx="15544800" cy="1490133"/>
          </a:xfrm>
        </p:spPr>
        <p:txBody>
          <a:bodyPr>
            <a:normAutofit fontScale="90000"/>
          </a:bodyPr>
          <a:lstStyle/>
          <a:p>
            <a:r>
              <a:rPr lang="en-US" altLang="en-US">
                <a:solidFill>
                  <a:schemeClr val="bg1"/>
                </a:solidFill>
              </a:rPr>
              <a:t>ESP: Automated detection and reporting of notifiable conditions</a:t>
            </a:r>
            <a:endParaRPr lang="en-US" dirty="0">
              <a:solidFill>
                <a:schemeClr val="bg1"/>
              </a:solidFill>
            </a:endParaRPr>
          </a:p>
        </p:txBody>
      </p:sp>
      <p:sp>
        <p:nvSpPr>
          <p:cNvPr id="10" name="Text Box 4">
            <a:extLst>
              <a:ext uri="{FF2B5EF4-FFF2-40B4-BE49-F238E27FC236}">
                <a16:creationId xmlns:a16="http://schemas.microsoft.com/office/drawing/2014/main" id="{57B80D53-0D73-4298-B356-678184ABC68E}"/>
              </a:ext>
            </a:extLst>
          </p:cNvPr>
          <p:cNvSpPr txBox="1">
            <a:spLocks noChangeArrowheads="1"/>
          </p:cNvSpPr>
          <p:nvPr/>
        </p:nvSpPr>
        <p:spPr bwMode="auto">
          <a:xfrm>
            <a:off x="544786" y="12661203"/>
            <a:ext cx="616740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a:spcBef>
                <a:spcPct val="20000"/>
              </a:spcBef>
              <a:buClr>
                <a:srgbClr val="800000"/>
              </a:buClr>
              <a:buFont typeface="Wingdings" panose="05000000000000000000" pitchFamily="2" charset="2"/>
              <a:buChar char="l"/>
              <a:defRPr sz="2400">
                <a:solidFill>
                  <a:schemeClr val="tx1"/>
                </a:solidFill>
                <a:latin typeface="Tahoma" panose="020B0604030504040204" pitchFamily="34" charset="0"/>
              </a:defRPr>
            </a:lvl1pPr>
            <a:lvl2pPr marL="742950" indent="-285750">
              <a:spcBef>
                <a:spcPct val="20000"/>
              </a:spcBef>
              <a:buClr>
                <a:srgbClr val="800000"/>
              </a:buClr>
              <a:buSzPct val="85000"/>
              <a:buFont typeface="Wingdings" panose="05000000000000000000" pitchFamily="2" charset="2"/>
              <a:buChar char="ü"/>
              <a:defRPr sz="2200">
                <a:solidFill>
                  <a:schemeClr val="tx1"/>
                </a:solidFill>
                <a:latin typeface="Tahoma" panose="020B0604030504040204" pitchFamily="34" charset="0"/>
              </a:defRPr>
            </a:lvl2pPr>
            <a:lvl3pPr marL="1143000" indent="-228600">
              <a:spcBef>
                <a:spcPct val="20000"/>
              </a:spcBef>
              <a:buClr>
                <a:srgbClr val="800000"/>
              </a:buClr>
              <a:buSzPct val="90000"/>
              <a:buFont typeface="Wingdings" panose="05000000000000000000" pitchFamily="2" charset="2"/>
              <a:buChar char="F"/>
              <a:defRPr sz="2000">
                <a:solidFill>
                  <a:schemeClr val="tx1"/>
                </a:solidFill>
                <a:latin typeface="Arial" panose="020B0604020202020204" pitchFamily="34" charset="0"/>
              </a:defRPr>
            </a:lvl3pPr>
            <a:lvl4pPr marL="1600200" indent="-228600">
              <a:spcBef>
                <a:spcPct val="20000"/>
              </a:spcBef>
              <a:buClr>
                <a:srgbClr val="800000"/>
              </a:buClr>
              <a:buFont typeface="Wingdings" panose="05000000000000000000" pitchFamily="2" charset="2"/>
              <a:buChar char="Ø"/>
              <a:defRPr sz="2000">
                <a:solidFill>
                  <a:schemeClr val="tx1"/>
                </a:solidFill>
                <a:latin typeface="Arial" panose="020B0604020202020204" pitchFamily="34" charset="0"/>
              </a:defRPr>
            </a:lvl4pPr>
            <a:lvl5pPr marL="2057400" indent="-228600">
              <a:spcBef>
                <a:spcPct val="20000"/>
              </a:spcBef>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9pPr>
          </a:lstStyle>
          <a:p>
            <a:pPr algn="r">
              <a:spcBef>
                <a:spcPts val="0"/>
              </a:spcBef>
              <a:buClrTx/>
              <a:buFontTx/>
              <a:buNone/>
            </a:pPr>
            <a:r>
              <a:rPr lang="en-US" altLang="en-US" i="1" dirty="0">
                <a:latin typeface="Franklin Gothic Book" panose="020B0503020102020204" pitchFamily="34" charset="0"/>
                <a:cs typeface="Tahoma" panose="020B0604030504040204" pitchFamily="34" charset="0"/>
              </a:rPr>
              <a:t>Am J Public Health </a:t>
            </a:r>
            <a:r>
              <a:rPr lang="en-US" altLang="en-US" dirty="0">
                <a:latin typeface="Franklin Gothic Book" panose="020B0503020102020204" pitchFamily="34" charset="0"/>
                <a:cs typeface="Tahoma" panose="020B0604030504040204" pitchFamily="34" charset="0"/>
              </a:rPr>
              <a:t>2017; 107(9): 1406-1412</a:t>
            </a:r>
          </a:p>
          <a:p>
            <a:pPr algn="r">
              <a:spcBef>
                <a:spcPts val="0"/>
              </a:spcBef>
              <a:buClrTx/>
              <a:buFontTx/>
              <a:buNone/>
            </a:pPr>
            <a:r>
              <a:rPr lang="en-US" altLang="en-US" i="1" dirty="0">
                <a:latin typeface="Franklin Gothic Book" panose="020B0503020102020204" pitchFamily="34" charset="0"/>
                <a:cs typeface="Tahoma" panose="020B0604030504040204" pitchFamily="34" charset="0"/>
              </a:rPr>
              <a:t>JAMIA </a:t>
            </a:r>
            <a:r>
              <a:rPr lang="en-US" altLang="en-US" dirty="0">
                <a:latin typeface="Franklin Gothic Book" panose="020B0503020102020204" pitchFamily="34" charset="0"/>
                <a:cs typeface="Tahoma" panose="020B0604030504040204" pitchFamily="34" charset="0"/>
              </a:rPr>
              <a:t>2009;16:18-24</a:t>
            </a:r>
            <a:br>
              <a:rPr lang="en-US" altLang="en-US" i="1" dirty="0">
                <a:latin typeface="Franklin Gothic Book" panose="020B0503020102020204" pitchFamily="34" charset="0"/>
                <a:cs typeface="Tahoma" panose="020B0604030504040204" pitchFamily="34" charset="0"/>
              </a:rPr>
            </a:br>
            <a:endParaRPr lang="en-US" altLang="en-US" dirty="0">
              <a:latin typeface="Franklin Gothic Book" panose="020B050302010202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15C5E965-41D4-4A36-9CD6-B7B46F032A5D}"/>
              </a:ext>
            </a:extLst>
          </p:cNvPr>
          <p:cNvPicPr>
            <a:picLocks noChangeAspect="1"/>
          </p:cNvPicPr>
          <p:nvPr/>
        </p:nvPicPr>
        <p:blipFill>
          <a:blip r:embed="rId6"/>
          <a:stretch>
            <a:fillRect/>
          </a:stretch>
        </p:blipFill>
        <p:spPr>
          <a:xfrm>
            <a:off x="8543928" y="7905211"/>
            <a:ext cx="8056152" cy="5881781"/>
          </a:xfrm>
          <a:prstGeom prst="rect">
            <a:avLst/>
          </a:prstGeom>
        </p:spPr>
      </p:pic>
      <p:pic>
        <p:nvPicPr>
          <p:cNvPr id="6" name="Picture 5">
            <a:extLst>
              <a:ext uri="{FF2B5EF4-FFF2-40B4-BE49-F238E27FC236}">
                <a16:creationId xmlns:a16="http://schemas.microsoft.com/office/drawing/2014/main" id="{639682CC-2AE5-4C50-A5A6-248CD9343663}"/>
              </a:ext>
            </a:extLst>
          </p:cNvPr>
          <p:cNvPicPr>
            <a:picLocks noChangeAspect="1"/>
          </p:cNvPicPr>
          <p:nvPr/>
        </p:nvPicPr>
        <p:blipFill>
          <a:blip r:embed="rId7"/>
          <a:stretch>
            <a:fillRect/>
          </a:stretch>
        </p:blipFill>
        <p:spPr>
          <a:xfrm>
            <a:off x="12164096" y="3405709"/>
            <a:ext cx="4186420" cy="4167128"/>
          </a:xfrm>
          <a:prstGeom prst="rect">
            <a:avLst/>
          </a:prstGeom>
        </p:spPr>
      </p:pic>
      <p:sp>
        <p:nvSpPr>
          <p:cNvPr id="7" name="Slide Number Placeholder 6">
            <a:extLst>
              <a:ext uri="{FF2B5EF4-FFF2-40B4-BE49-F238E27FC236}">
                <a16:creationId xmlns:a16="http://schemas.microsoft.com/office/drawing/2014/main" id="{AE1E8C93-5951-43EC-99E4-33C3959BDB96}"/>
              </a:ext>
            </a:extLst>
          </p:cNvPr>
          <p:cNvSpPr>
            <a:spLocks noGrp="1"/>
          </p:cNvSpPr>
          <p:nvPr>
            <p:ph type="sldNum" sz="quarter" idx="12"/>
          </p:nvPr>
        </p:nvSpPr>
        <p:spPr/>
        <p:txBody>
          <a:bodyPr/>
          <a:lstStyle/>
          <a:p>
            <a:fld id="{20EFAD03-AF99-394D-8186-42BC5564A469}" type="slidenum">
              <a:rPr lang="en-US" smtClean="0"/>
              <a:pPr/>
              <a:t>12</a:t>
            </a:fld>
            <a:endParaRPr lang="en-US" dirty="0"/>
          </a:p>
        </p:txBody>
      </p:sp>
    </p:spTree>
    <p:extLst>
      <p:ext uri="{BB962C8B-B14F-4D97-AF65-F5344CB8AC3E}">
        <p14:creationId xmlns:p14="http://schemas.microsoft.com/office/powerpoint/2010/main" val="41705594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26" presetClass="emph" presetSubtype="0" fill="hold" nodeType="withEffect">
                                  <p:stCondLst>
                                    <p:cond delay="1000"/>
                                  </p:stCondLst>
                                  <p:childTnLst>
                                    <p:animEffect transition="out" filter="fade">
                                      <p:cBhvr>
                                        <p:cTn id="17" dur="500" tmFilter="0, 0; .2, .5; .8, .5; 1, 0"/>
                                        <p:tgtEl>
                                          <p:spTgt spid="3"/>
                                        </p:tgtEl>
                                      </p:cBhvr>
                                    </p:animEffect>
                                    <p:animScale>
                                      <p:cBhvr>
                                        <p:cTn id="18" dur="250" autoRev="1" fill="hold"/>
                                        <p:tgtEl>
                                          <p:spTgt spid="3"/>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628490" y="5115373"/>
            <a:ext cx="15544800" cy="8534400"/>
          </a:xfrm>
        </p:spPr>
        <p:txBody>
          <a:bodyPr>
            <a:noAutofit/>
          </a:bodyPr>
          <a:lstStyle/>
          <a:p>
            <a:pPr marL="0" indent="0">
              <a:spcBef>
                <a:spcPts val="800"/>
              </a:spcBef>
              <a:spcAft>
                <a:spcPts val="400"/>
              </a:spcAft>
              <a:buNone/>
            </a:pPr>
            <a:endParaRPr lang="en-US" altLang="en-US" sz="800"/>
          </a:p>
          <a:p>
            <a:pPr marL="0" indent="0">
              <a:spcBef>
                <a:spcPts val="800"/>
              </a:spcBef>
              <a:spcAft>
                <a:spcPts val="400"/>
              </a:spcAft>
              <a:buNone/>
            </a:pPr>
            <a:endParaRPr lang="en-US" altLang="en-US" sz="4800"/>
          </a:p>
          <a:p>
            <a:pPr>
              <a:spcBef>
                <a:spcPts val="800"/>
              </a:spcBef>
              <a:spcAft>
                <a:spcPts val="400"/>
              </a:spcAft>
            </a:pPr>
            <a:endParaRPr lang="en-US" altLang="en-US" sz="4800"/>
          </a:p>
          <a:p>
            <a:pPr>
              <a:spcBef>
                <a:spcPts val="800"/>
              </a:spcBef>
              <a:spcAft>
                <a:spcPts val="400"/>
              </a:spcAft>
            </a:pPr>
            <a:endParaRPr lang="en-US" altLang="en-US" sz="4800" b="1"/>
          </a:p>
          <a:p>
            <a:pPr>
              <a:spcBef>
                <a:spcPts val="800"/>
              </a:spcBef>
              <a:spcAft>
                <a:spcPts val="400"/>
              </a:spcAft>
            </a:pPr>
            <a:endParaRPr lang="en-US" altLang="en-US" sz="4800"/>
          </a:p>
          <a:p>
            <a:pPr marL="0" indent="0">
              <a:spcBef>
                <a:spcPts val="800"/>
              </a:spcBef>
              <a:spcAft>
                <a:spcPts val="400"/>
              </a:spcAft>
              <a:buNone/>
            </a:pPr>
            <a:endParaRPr lang="en-US" altLang="en-US" sz="4000"/>
          </a:p>
          <a:p>
            <a:pPr>
              <a:spcBef>
                <a:spcPts val="800"/>
              </a:spcBef>
              <a:spcAft>
                <a:spcPts val="400"/>
              </a:spcAft>
            </a:pPr>
            <a:endParaRPr lang="en-US" altLang="en-US" sz="4000"/>
          </a:p>
          <a:p>
            <a:pPr lvl="1">
              <a:spcBef>
                <a:spcPts val="800"/>
              </a:spcBef>
              <a:spcAft>
                <a:spcPts val="400"/>
              </a:spcAft>
            </a:pPr>
            <a:endParaRPr lang="en-US" altLang="en-US" sz="3200"/>
          </a:p>
          <a:p>
            <a:pPr>
              <a:spcAft>
                <a:spcPts val="1200"/>
              </a:spcAft>
            </a:pPr>
            <a:endParaRPr lang="en-US" altLang="en-US" sz="400"/>
          </a:p>
          <a:p>
            <a:pPr lvl="1"/>
            <a:endParaRPr lang="en-US" altLang="en-US" sz="4800" dirty="0"/>
          </a:p>
        </p:txBody>
      </p:sp>
      <p:sp>
        <p:nvSpPr>
          <p:cNvPr id="10" name="Text Box 4">
            <a:extLst>
              <a:ext uri="{FF2B5EF4-FFF2-40B4-BE49-F238E27FC236}">
                <a16:creationId xmlns:a16="http://schemas.microsoft.com/office/drawing/2014/main" id="{57B80D53-0D73-4298-B356-678184ABC68E}"/>
              </a:ext>
            </a:extLst>
          </p:cNvPr>
          <p:cNvSpPr txBox="1">
            <a:spLocks noChangeArrowheads="1"/>
          </p:cNvSpPr>
          <p:nvPr/>
        </p:nvSpPr>
        <p:spPr bwMode="auto">
          <a:xfrm>
            <a:off x="827802" y="12450462"/>
            <a:ext cx="587779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a:spcBef>
                <a:spcPct val="20000"/>
              </a:spcBef>
              <a:buClr>
                <a:srgbClr val="800000"/>
              </a:buClr>
              <a:buFont typeface="Wingdings" panose="05000000000000000000" pitchFamily="2" charset="2"/>
              <a:buChar char="l"/>
              <a:defRPr sz="2400">
                <a:solidFill>
                  <a:schemeClr val="tx1"/>
                </a:solidFill>
                <a:latin typeface="Tahoma" panose="020B0604030504040204" pitchFamily="34" charset="0"/>
              </a:defRPr>
            </a:lvl1pPr>
            <a:lvl2pPr marL="742950" indent="-285750">
              <a:spcBef>
                <a:spcPct val="20000"/>
              </a:spcBef>
              <a:buClr>
                <a:srgbClr val="800000"/>
              </a:buClr>
              <a:buSzPct val="85000"/>
              <a:buFont typeface="Wingdings" panose="05000000000000000000" pitchFamily="2" charset="2"/>
              <a:buChar char="ü"/>
              <a:defRPr sz="2200">
                <a:solidFill>
                  <a:schemeClr val="tx1"/>
                </a:solidFill>
                <a:latin typeface="Tahoma" panose="020B0604030504040204" pitchFamily="34" charset="0"/>
              </a:defRPr>
            </a:lvl2pPr>
            <a:lvl3pPr marL="1143000" indent="-228600">
              <a:spcBef>
                <a:spcPct val="20000"/>
              </a:spcBef>
              <a:buClr>
                <a:srgbClr val="800000"/>
              </a:buClr>
              <a:buSzPct val="90000"/>
              <a:buFont typeface="Wingdings" panose="05000000000000000000" pitchFamily="2" charset="2"/>
              <a:buChar char="F"/>
              <a:defRPr sz="2000">
                <a:solidFill>
                  <a:schemeClr val="tx1"/>
                </a:solidFill>
                <a:latin typeface="Arial" panose="020B0604020202020204" pitchFamily="34" charset="0"/>
              </a:defRPr>
            </a:lvl3pPr>
            <a:lvl4pPr marL="1600200" indent="-228600">
              <a:spcBef>
                <a:spcPct val="20000"/>
              </a:spcBef>
              <a:buClr>
                <a:srgbClr val="800000"/>
              </a:buClr>
              <a:buFont typeface="Wingdings" panose="05000000000000000000" pitchFamily="2" charset="2"/>
              <a:buChar char="Ø"/>
              <a:defRPr sz="2000">
                <a:solidFill>
                  <a:schemeClr val="tx1"/>
                </a:solidFill>
                <a:latin typeface="Arial" panose="020B0604020202020204" pitchFamily="34" charset="0"/>
              </a:defRPr>
            </a:lvl4pPr>
            <a:lvl5pPr marL="2057400" indent="-228600">
              <a:spcBef>
                <a:spcPct val="20000"/>
              </a:spcBef>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9pPr>
          </a:lstStyle>
          <a:p>
            <a:pPr algn="l">
              <a:spcBef>
                <a:spcPts val="0"/>
              </a:spcBef>
              <a:buClrTx/>
              <a:buFontTx/>
              <a:buNone/>
            </a:pPr>
            <a:r>
              <a:rPr lang="en-US" altLang="en-US" sz="2000" i="1" dirty="0">
                <a:latin typeface="Franklin Gothic Book" panose="020B0503020102020204" pitchFamily="34" charset="0"/>
                <a:cs typeface="Tahoma" panose="020B0604030504040204" pitchFamily="34" charset="0"/>
              </a:rPr>
              <a:t>Am J Public Health </a:t>
            </a:r>
            <a:r>
              <a:rPr lang="en-US" altLang="en-US" sz="2000" dirty="0">
                <a:latin typeface="Franklin Gothic Book" panose="020B0503020102020204" pitchFamily="34" charset="0"/>
                <a:cs typeface="Tahoma" panose="020B0604030504040204" pitchFamily="34" charset="0"/>
              </a:rPr>
              <a:t>2017; 107(9): 1406-1412</a:t>
            </a:r>
          </a:p>
          <a:p>
            <a:pPr algn="l">
              <a:spcBef>
                <a:spcPts val="0"/>
              </a:spcBef>
              <a:buClrTx/>
              <a:buFontTx/>
              <a:buNone/>
            </a:pPr>
            <a:r>
              <a:rPr lang="en-US" altLang="en-US" sz="2000" i="1" dirty="0">
                <a:latin typeface="Franklin Gothic Book" panose="020B0503020102020204" pitchFamily="34" charset="0"/>
                <a:cs typeface="Tahoma" panose="020B0604030504040204" pitchFamily="34" charset="0"/>
              </a:rPr>
              <a:t>Clinical Infectious Diseases </a:t>
            </a:r>
            <a:r>
              <a:rPr lang="en-US" altLang="en-US" sz="2000" dirty="0">
                <a:latin typeface="Franklin Gothic Book" panose="020B0503020102020204" pitchFamily="34" charset="0"/>
                <a:cs typeface="Tahoma" panose="020B0604030504040204" pitchFamily="34" charset="0"/>
              </a:rPr>
              <a:t>2015; 61(6): 864–870</a:t>
            </a:r>
            <a:endParaRPr lang="en-US" altLang="en-US" sz="2000" i="1" dirty="0">
              <a:latin typeface="Franklin Gothic Book" panose="020B0503020102020204" pitchFamily="34" charset="0"/>
              <a:cs typeface="Tahoma" panose="020B0604030504040204" pitchFamily="34" charset="0"/>
            </a:endParaRPr>
          </a:p>
          <a:p>
            <a:pPr algn="l">
              <a:spcBef>
                <a:spcPts val="0"/>
              </a:spcBef>
              <a:buClrTx/>
              <a:buFontTx/>
              <a:buNone/>
            </a:pPr>
            <a:r>
              <a:rPr lang="en-US" altLang="en-US" sz="2000" i="1" dirty="0">
                <a:latin typeface="Franklin Gothic Book" panose="020B0503020102020204" pitchFamily="34" charset="0"/>
                <a:cs typeface="Tahoma" panose="020B0604030504040204" pitchFamily="34" charset="0"/>
              </a:rPr>
              <a:t>JAMIA </a:t>
            </a:r>
            <a:r>
              <a:rPr lang="en-US" altLang="en-US" sz="2000" dirty="0">
                <a:latin typeface="Franklin Gothic Book" panose="020B0503020102020204" pitchFamily="34" charset="0"/>
                <a:cs typeface="Tahoma" panose="020B0604030504040204" pitchFamily="34" charset="0"/>
              </a:rPr>
              <a:t>2009;16:18-24</a:t>
            </a:r>
            <a:br>
              <a:rPr lang="en-US" altLang="en-US" sz="2000" i="1" dirty="0">
                <a:latin typeface="Franklin Gothic Book" panose="020B0503020102020204" pitchFamily="34" charset="0"/>
                <a:cs typeface="Tahoma" panose="020B0604030504040204" pitchFamily="34" charset="0"/>
              </a:rPr>
            </a:br>
            <a:endParaRPr lang="en-US" altLang="en-US" sz="2000" dirty="0">
              <a:latin typeface="Franklin Gothic Book" panose="020B0503020102020204" pitchFamily="34" charset="0"/>
              <a:cs typeface="Tahoma" panose="020B0604030504040204" pitchFamily="34" charset="0"/>
            </a:endParaRPr>
          </a:p>
        </p:txBody>
      </p:sp>
      <p:sp>
        <p:nvSpPr>
          <p:cNvPr id="17" name="Title 1">
            <a:extLst>
              <a:ext uri="{FF2B5EF4-FFF2-40B4-BE49-F238E27FC236}">
                <a16:creationId xmlns:a16="http://schemas.microsoft.com/office/drawing/2014/main" id="{4B7F6E74-D8D7-4593-ACC1-370517A303A2}"/>
              </a:ext>
            </a:extLst>
          </p:cNvPr>
          <p:cNvSpPr>
            <a:spLocks noGrp="1"/>
          </p:cNvSpPr>
          <p:nvPr>
            <p:ph type="title"/>
          </p:nvPr>
        </p:nvSpPr>
        <p:spPr>
          <a:xfrm>
            <a:off x="649288" y="329716"/>
            <a:ext cx="15544800" cy="1490133"/>
          </a:xfrm>
        </p:spPr>
        <p:txBody>
          <a:bodyPr>
            <a:normAutofit/>
          </a:bodyPr>
          <a:lstStyle/>
          <a:p>
            <a:r>
              <a:rPr lang="en-US" altLang="en-US">
                <a:solidFill>
                  <a:schemeClr val="bg1"/>
                </a:solidFill>
              </a:rPr>
              <a:t>Automated detection and reporting to VAERS</a:t>
            </a:r>
            <a:endParaRPr lang="en-US" dirty="0">
              <a:solidFill>
                <a:schemeClr val="bg1"/>
              </a:solidFill>
            </a:endParaRPr>
          </a:p>
        </p:txBody>
      </p:sp>
      <p:grpSp>
        <p:nvGrpSpPr>
          <p:cNvPr id="31" name="Group 30">
            <a:extLst>
              <a:ext uri="{FF2B5EF4-FFF2-40B4-BE49-F238E27FC236}">
                <a16:creationId xmlns:a16="http://schemas.microsoft.com/office/drawing/2014/main" id="{AC9CD659-7D57-4D8D-8C98-94360FDFECE2}"/>
              </a:ext>
            </a:extLst>
          </p:cNvPr>
          <p:cNvGrpSpPr/>
          <p:nvPr/>
        </p:nvGrpSpPr>
        <p:grpSpPr>
          <a:xfrm>
            <a:off x="16223800" y="3578961"/>
            <a:ext cx="5595302" cy="4785630"/>
            <a:chOff x="13195931" y="3583444"/>
            <a:chExt cx="4921626" cy="4296375"/>
          </a:xfrm>
        </p:grpSpPr>
        <p:pic>
          <p:nvPicPr>
            <p:cNvPr id="18" name="Picture 17">
              <a:extLst>
                <a:ext uri="{FF2B5EF4-FFF2-40B4-BE49-F238E27FC236}">
                  <a16:creationId xmlns:a16="http://schemas.microsoft.com/office/drawing/2014/main" id="{D9D463A8-33E4-4B09-91FB-75E2DF423BEA}"/>
                </a:ext>
              </a:extLst>
            </p:cNvPr>
            <p:cNvPicPr>
              <a:picLocks noChangeAspect="1"/>
            </p:cNvPicPr>
            <p:nvPr/>
          </p:nvPicPr>
          <p:blipFill>
            <a:blip r:embed="rId3"/>
            <a:stretch>
              <a:fillRect/>
            </a:stretch>
          </p:blipFill>
          <p:spPr>
            <a:xfrm flipH="1">
              <a:off x="14735710" y="3583444"/>
              <a:ext cx="3381847" cy="4296375"/>
            </a:xfrm>
            <a:prstGeom prst="rect">
              <a:avLst/>
            </a:prstGeom>
          </p:spPr>
        </p:pic>
        <p:pic>
          <p:nvPicPr>
            <p:cNvPr id="20" name="Picture 19">
              <a:extLst>
                <a:ext uri="{FF2B5EF4-FFF2-40B4-BE49-F238E27FC236}">
                  <a16:creationId xmlns:a16="http://schemas.microsoft.com/office/drawing/2014/main" id="{C24A6DB5-AE92-4783-A8DB-2121CF0FCCDD}"/>
                </a:ext>
              </a:extLst>
            </p:cNvPr>
            <p:cNvPicPr>
              <a:picLocks noChangeAspect="1"/>
            </p:cNvPicPr>
            <p:nvPr/>
          </p:nvPicPr>
          <p:blipFill>
            <a:blip r:embed="rId4"/>
            <a:stretch>
              <a:fillRect/>
            </a:stretch>
          </p:blipFill>
          <p:spPr>
            <a:xfrm>
              <a:off x="13195931" y="4160596"/>
              <a:ext cx="2821202" cy="1786761"/>
            </a:xfrm>
            <a:prstGeom prst="rect">
              <a:avLst/>
            </a:prstGeom>
          </p:spPr>
        </p:pic>
      </p:grpSp>
      <p:sp>
        <p:nvSpPr>
          <p:cNvPr id="32" name="Text Box 4">
            <a:extLst>
              <a:ext uri="{FF2B5EF4-FFF2-40B4-BE49-F238E27FC236}">
                <a16:creationId xmlns:a16="http://schemas.microsoft.com/office/drawing/2014/main" id="{66A46552-702C-4FF7-BA5D-6442FB24B524}"/>
              </a:ext>
            </a:extLst>
          </p:cNvPr>
          <p:cNvSpPr txBox="1">
            <a:spLocks noChangeArrowheads="1"/>
          </p:cNvSpPr>
          <p:nvPr/>
        </p:nvSpPr>
        <p:spPr bwMode="auto">
          <a:xfrm>
            <a:off x="1446633" y="3901168"/>
            <a:ext cx="3632596" cy="123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a:spcBef>
                <a:spcPct val="20000"/>
              </a:spcBef>
              <a:buClr>
                <a:srgbClr val="800000"/>
              </a:buClr>
              <a:buFont typeface="Wingdings" panose="05000000000000000000" pitchFamily="2" charset="2"/>
              <a:buChar char="l"/>
              <a:defRPr sz="2400">
                <a:solidFill>
                  <a:schemeClr val="tx1"/>
                </a:solidFill>
                <a:latin typeface="Tahoma" panose="020B0604030504040204" pitchFamily="34" charset="0"/>
              </a:defRPr>
            </a:lvl1pPr>
            <a:lvl2pPr marL="742950" indent="-285750">
              <a:spcBef>
                <a:spcPct val="20000"/>
              </a:spcBef>
              <a:buClr>
                <a:srgbClr val="800000"/>
              </a:buClr>
              <a:buSzPct val="85000"/>
              <a:buFont typeface="Wingdings" panose="05000000000000000000" pitchFamily="2" charset="2"/>
              <a:buChar char="ü"/>
              <a:defRPr sz="2200">
                <a:solidFill>
                  <a:schemeClr val="tx1"/>
                </a:solidFill>
                <a:latin typeface="Tahoma" panose="020B0604030504040204" pitchFamily="34" charset="0"/>
              </a:defRPr>
            </a:lvl2pPr>
            <a:lvl3pPr marL="1143000" indent="-228600">
              <a:spcBef>
                <a:spcPct val="20000"/>
              </a:spcBef>
              <a:buClr>
                <a:srgbClr val="800000"/>
              </a:buClr>
              <a:buSzPct val="90000"/>
              <a:buFont typeface="Wingdings" panose="05000000000000000000" pitchFamily="2" charset="2"/>
              <a:buChar char="F"/>
              <a:defRPr sz="2000">
                <a:solidFill>
                  <a:schemeClr val="tx1"/>
                </a:solidFill>
                <a:latin typeface="Arial" panose="020B0604020202020204" pitchFamily="34" charset="0"/>
              </a:defRPr>
            </a:lvl3pPr>
            <a:lvl4pPr marL="1600200" indent="-228600">
              <a:spcBef>
                <a:spcPct val="20000"/>
              </a:spcBef>
              <a:buClr>
                <a:srgbClr val="800000"/>
              </a:buClr>
              <a:buFont typeface="Wingdings" panose="05000000000000000000" pitchFamily="2" charset="2"/>
              <a:buChar char="Ø"/>
              <a:defRPr sz="2000">
                <a:solidFill>
                  <a:schemeClr val="tx1"/>
                </a:solidFill>
                <a:latin typeface="Arial" panose="020B0604020202020204" pitchFamily="34" charset="0"/>
              </a:defRPr>
            </a:lvl4pPr>
            <a:lvl5pPr marL="2057400" indent="-228600">
              <a:spcBef>
                <a:spcPct val="20000"/>
              </a:spcBef>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9pPr>
          </a:lstStyle>
          <a:p>
            <a:pPr algn="ctr">
              <a:spcBef>
                <a:spcPts val="0"/>
              </a:spcBef>
              <a:buClrTx/>
              <a:buFontTx/>
              <a:buNone/>
            </a:pPr>
            <a:r>
              <a:rPr lang="en-US" altLang="en-US" sz="2800" b="1" dirty="0">
                <a:solidFill>
                  <a:srgbClr val="2B2B6A"/>
                </a:solidFill>
                <a:latin typeface="Arial" panose="020B0604020202020204" pitchFamily="34" charset="0"/>
                <a:cs typeface="Arial" panose="020B0604020202020204" pitchFamily="34" charset="0"/>
              </a:rPr>
              <a:t>ESP Server at Clinical Site</a:t>
            </a:r>
          </a:p>
        </p:txBody>
      </p:sp>
      <p:cxnSp>
        <p:nvCxnSpPr>
          <p:cNvPr id="32778" name="Straight Arrow Connector 32777">
            <a:extLst>
              <a:ext uri="{FF2B5EF4-FFF2-40B4-BE49-F238E27FC236}">
                <a16:creationId xmlns:a16="http://schemas.microsoft.com/office/drawing/2014/main" id="{6B133C00-DED0-4EA6-AA10-A9104D2583C1}"/>
              </a:ext>
            </a:extLst>
          </p:cNvPr>
          <p:cNvCxnSpPr>
            <a:cxnSpLocks/>
          </p:cNvCxnSpPr>
          <p:nvPr/>
        </p:nvCxnSpPr>
        <p:spPr>
          <a:xfrm>
            <a:off x="9682187" y="4932772"/>
            <a:ext cx="6186463" cy="9499"/>
          </a:xfrm>
          <a:prstGeom prst="straightConnector1">
            <a:avLst/>
          </a:prstGeom>
          <a:ln w="130175">
            <a:solidFill>
              <a:srgbClr val="2B2B6A"/>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63E361A8-3D2B-487A-90ED-890A2799DACE}"/>
              </a:ext>
            </a:extLst>
          </p:cNvPr>
          <p:cNvCxnSpPr>
            <a:cxnSpLocks/>
          </p:cNvCxnSpPr>
          <p:nvPr/>
        </p:nvCxnSpPr>
        <p:spPr>
          <a:xfrm flipH="1">
            <a:off x="5053950" y="6702979"/>
            <a:ext cx="11169851" cy="22359"/>
          </a:xfrm>
          <a:prstGeom prst="straightConnector1">
            <a:avLst/>
          </a:prstGeom>
          <a:ln w="127000">
            <a:solidFill>
              <a:srgbClr val="2B2B6A"/>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E932D56F-9AEA-47A8-A9F2-9D5B5C3FB517}"/>
              </a:ext>
            </a:extLst>
          </p:cNvPr>
          <p:cNvCxnSpPr>
            <a:cxnSpLocks/>
          </p:cNvCxnSpPr>
          <p:nvPr/>
        </p:nvCxnSpPr>
        <p:spPr>
          <a:xfrm flipV="1">
            <a:off x="8852938" y="9862879"/>
            <a:ext cx="8798858" cy="37630"/>
          </a:xfrm>
          <a:prstGeom prst="straightConnector1">
            <a:avLst/>
          </a:prstGeom>
          <a:ln w="127000">
            <a:solidFill>
              <a:srgbClr val="2B2B6A"/>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FF5C2578-DDB6-40F6-B86D-3095D3676FB8}"/>
              </a:ext>
            </a:extLst>
          </p:cNvPr>
          <p:cNvSpPr/>
          <p:nvPr/>
        </p:nvSpPr>
        <p:spPr>
          <a:xfrm>
            <a:off x="10773002" y="2908299"/>
            <a:ext cx="3844757" cy="1466825"/>
          </a:xfrm>
          <a:prstGeom prst="rect">
            <a:avLst/>
          </a:prstGeom>
          <a:solidFill>
            <a:srgbClr val="0B65A4"/>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ESP sends message to clinician for review</a:t>
            </a:r>
          </a:p>
        </p:txBody>
      </p:sp>
      <p:sp>
        <p:nvSpPr>
          <p:cNvPr id="90" name="Rectangle 89">
            <a:extLst>
              <a:ext uri="{FF2B5EF4-FFF2-40B4-BE49-F238E27FC236}">
                <a16:creationId xmlns:a16="http://schemas.microsoft.com/office/drawing/2014/main" id="{3CE510E1-E504-4597-9B60-98DA734A9C70}"/>
              </a:ext>
            </a:extLst>
          </p:cNvPr>
          <p:cNvSpPr/>
          <p:nvPr/>
        </p:nvSpPr>
        <p:spPr>
          <a:xfrm>
            <a:off x="11156775" y="7141160"/>
            <a:ext cx="3207369" cy="1466825"/>
          </a:xfrm>
          <a:prstGeom prst="rect">
            <a:avLst/>
          </a:prstGeom>
          <a:solidFill>
            <a:srgbClr val="0B65A4"/>
          </a:solidFill>
          <a:ln>
            <a:solidFill>
              <a:schemeClr val="bg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Clinician confirms or denies AE</a:t>
            </a:r>
          </a:p>
        </p:txBody>
      </p:sp>
      <p:sp>
        <p:nvSpPr>
          <p:cNvPr id="91" name="Rectangle 90">
            <a:extLst>
              <a:ext uri="{FF2B5EF4-FFF2-40B4-BE49-F238E27FC236}">
                <a16:creationId xmlns:a16="http://schemas.microsoft.com/office/drawing/2014/main" id="{E7C622E1-C734-4DA1-91AA-4FD1474D61C7}"/>
              </a:ext>
            </a:extLst>
          </p:cNvPr>
          <p:cNvSpPr/>
          <p:nvPr/>
        </p:nvSpPr>
        <p:spPr>
          <a:xfrm>
            <a:off x="11516478" y="10586696"/>
            <a:ext cx="3912739" cy="1955597"/>
          </a:xfrm>
          <a:prstGeom prst="rect">
            <a:avLst/>
          </a:prstGeom>
          <a:solidFill>
            <a:srgbClr val="0B65A4"/>
          </a:solidFill>
          <a:ln>
            <a:solidFill>
              <a:schemeClr val="bg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If appropriate,</a:t>
            </a:r>
          </a:p>
          <a:p>
            <a:pPr algn="ctr"/>
            <a:r>
              <a:rPr lang="en-US" sz="2400" b="1" dirty="0">
                <a:latin typeface="Arial" panose="020B0604020202020204" pitchFamily="34" charset="0"/>
                <a:cs typeface="Arial" panose="020B0604020202020204" pitchFamily="34" charset="0"/>
              </a:rPr>
              <a:t>ESP creates report and sends to VAERS</a:t>
            </a:r>
          </a:p>
        </p:txBody>
      </p:sp>
      <p:grpSp>
        <p:nvGrpSpPr>
          <p:cNvPr id="12" name="Group 11">
            <a:extLst>
              <a:ext uri="{FF2B5EF4-FFF2-40B4-BE49-F238E27FC236}">
                <a16:creationId xmlns:a16="http://schemas.microsoft.com/office/drawing/2014/main" id="{97C30E62-A011-432D-A831-4CFE517329D9}"/>
              </a:ext>
            </a:extLst>
          </p:cNvPr>
          <p:cNvGrpSpPr/>
          <p:nvPr/>
        </p:nvGrpSpPr>
        <p:grpSpPr>
          <a:xfrm>
            <a:off x="3478271" y="8029762"/>
            <a:ext cx="5374667" cy="4230485"/>
            <a:chOff x="2480582" y="6595877"/>
            <a:chExt cx="5374667" cy="4230485"/>
          </a:xfrm>
        </p:grpSpPr>
        <p:pic>
          <p:nvPicPr>
            <p:cNvPr id="32776" name="Picture 32775">
              <a:extLst>
                <a:ext uri="{FF2B5EF4-FFF2-40B4-BE49-F238E27FC236}">
                  <a16:creationId xmlns:a16="http://schemas.microsoft.com/office/drawing/2014/main" id="{E204BB0D-08F1-41E5-B304-3F382F5C69A6}"/>
                </a:ext>
              </a:extLst>
            </p:cNvPr>
            <p:cNvPicPr>
              <a:picLocks noChangeAspect="1"/>
            </p:cNvPicPr>
            <p:nvPr/>
          </p:nvPicPr>
          <p:blipFill>
            <a:blip r:embed="rId5"/>
            <a:stretch>
              <a:fillRect/>
            </a:stretch>
          </p:blipFill>
          <p:spPr>
            <a:xfrm>
              <a:off x="2480582" y="6595877"/>
              <a:ext cx="3907430" cy="3907430"/>
            </a:xfrm>
            <a:prstGeom prst="rect">
              <a:avLst/>
            </a:prstGeom>
          </p:spPr>
        </p:pic>
        <p:sp>
          <p:nvSpPr>
            <p:cNvPr id="75" name="Text Box 4">
              <a:extLst>
                <a:ext uri="{FF2B5EF4-FFF2-40B4-BE49-F238E27FC236}">
                  <a16:creationId xmlns:a16="http://schemas.microsoft.com/office/drawing/2014/main" id="{DC414242-500A-4BDB-987D-554421387B0E}"/>
                </a:ext>
              </a:extLst>
            </p:cNvPr>
            <p:cNvSpPr txBox="1">
              <a:spLocks noChangeArrowheads="1"/>
            </p:cNvSpPr>
            <p:nvPr/>
          </p:nvSpPr>
          <p:spPr bwMode="auto">
            <a:xfrm>
              <a:off x="3342738" y="9872255"/>
              <a:ext cx="390743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a:spcBef>
                  <a:spcPct val="20000"/>
                </a:spcBef>
                <a:buClr>
                  <a:srgbClr val="800000"/>
                </a:buClr>
                <a:buFont typeface="Wingdings" panose="05000000000000000000" pitchFamily="2" charset="2"/>
                <a:buChar char="l"/>
                <a:defRPr sz="2400">
                  <a:solidFill>
                    <a:schemeClr val="tx1"/>
                  </a:solidFill>
                  <a:latin typeface="Tahoma" panose="020B0604030504040204" pitchFamily="34" charset="0"/>
                </a:defRPr>
              </a:lvl1pPr>
              <a:lvl2pPr marL="742950" indent="-285750">
                <a:spcBef>
                  <a:spcPct val="20000"/>
                </a:spcBef>
                <a:buClr>
                  <a:srgbClr val="800000"/>
                </a:buClr>
                <a:buSzPct val="85000"/>
                <a:buFont typeface="Wingdings" panose="05000000000000000000" pitchFamily="2" charset="2"/>
                <a:buChar char="ü"/>
                <a:defRPr sz="2200">
                  <a:solidFill>
                    <a:schemeClr val="tx1"/>
                  </a:solidFill>
                  <a:latin typeface="Tahoma" panose="020B0604030504040204" pitchFamily="34" charset="0"/>
                </a:defRPr>
              </a:lvl2pPr>
              <a:lvl3pPr marL="1143000" indent="-228600">
                <a:spcBef>
                  <a:spcPct val="20000"/>
                </a:spcBef>
                <a:buClr>
                  <a:srgbClr val="800000"/>
                </a:buClr>
                <a:buSzPct val="90000"/>
                <a:buFont typeface="Wingdings" panose="05000000000000000000" pitchFamily="2" charset="2"/>
                <a:buChar char="F"/>
                <a:defRPr sz="2000">
                  <a:solidFill>
                    <a:schemeClr val="tx1"/>
                  </a:solidFill>
                  <a:latin typeface="Arial" panose="020B0604020202020204" pitchFamily="34" charset="0"/>
                </a:defRPr>
              </a:lvl3pPr>
              <a:lvl4pPr marL="1600200" indent="-228600">
                <a:spcBef>
                  <a:spcPct val="20000"/>
                </a:spcBef>
                <a:buClr>
                  <a:srgbClr val="800000"/>
                </a:buClr>
                <a:buFont typeface="Wingdings" panose="05000000000000000000" pitchFamily="2" charset="2"/>
                <a:buChar char="Ø"/>
                <a:defRPr sz="2000">
                  <a:solidFill>
                    <a:schemeClr val="tx1"/>
                  </a:solidFill>
                  <a:latin typeface="Arial" panose="020B0604020202020204" pitchFamily="34" charset="0"/>
                </a:defRPr>
              </a:lvl4pPr>
              <a:lvl5pPr marL="2057400" indent="-228600">
                <a:spcBef>
                  <a:spcPct val="20000"/>
                </a:spcBef>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9pPr>
            </a:lstStyle>
            <a:p>
              <a:pPr algn="ctr">
                <a:spcBef>
                  <a:spcPts val="0"/>
                </a:spcBef>
                <a:buClrTx/>
                <a:buFontTx/>
                <a:buNone/>
              </a:pPr>
              <a:r>
                <a:rPr lang="en-US" altLang="en-US" sz="2800" b="1" dirty="0">
                  <a:solidFill>
                    <a:srgbClr val="2B2B6A"/>
                  </a:solidFill>
                  <a:latin typeface="Arial" panose="020B0604020202020204" pitchFamily="34" charset="0"/>
                  <a:cs typeface="Arial" panose="020B0604020202020204" pitchFamily="34" charset="0"/>
                </a:rPr>
                <a:t>HL7 Electronic VAERS Report</a:t>
              </a:r>
            </a:p>
          </p:txBody>
        </p:sp>
        <p:pic>
          <p:nvPicPr>
            <p:cNvPr id="32787" name="Picture 32786">
              <a:extLst>
                <a:ext uri="{FF2B5EF4-FFF2-40B4-BE49-F238E27FC236}">
                  <a16:creationId xmlns:a16="http://schemas.microsoft.com/office/drawing/2014/main" id="{B0824AB4-4C94-4963-ACCF-B31008CB7F58}"/>
                </a:ext>
              </a:extLst>
            </p:cNvPr>
            <p:cNvPicPr>
              <a:picLocks noChangeAspect="1"/>
            </p:cNvPicPr>
            <p:nvPr/>
          </p:nvPicPr>
          <p:blipFill>
            <a:blip r:embed="rId6"/>
            <a:stretch>
              <a:fillRect/>
            </a:stretch>
          </p:blipFill>
          <p:spPr>
            <a:xfrm>
              <a:off x="4499538" y="7174100"/>
              <a:ext cx="3355711" cy="3355711"/>
            </a:xfrm>
            <a:prstGeom prst="rect">
              <a:avLst/>
            </a:prstGeom>
          </p:spPr>
        </p:pic>
      </p:grpSp>
      <p:grpSp>
        <p:nvGrpSpPr>
          <p:cNvPr id="42" name="Group 41">
            <a:extLst>
              <a:ext uri="{FF2B5EF4-FFF2-40B4-BE49-F238E27FC236}">
                <a16:creationId xmlns:a16="http://schemas.microsoft.com/office/drawing/2014/main" id="{D0E2DCEA-4154-440A-A44C-E32553E5E005}"/>
              </a:ext>
            </a:extLst>
          </p:cNvPr>
          <p:cNvGrpSpPr/>
          <p:nvPr/>
        </p:nvGrpSpPr>
        <p:grpSpPr>
          <a:xfrm>
            <a:off x="5429012" y="2786680"/>
            <a:ext cx="3355711" cy="2806007"/>
            <a:chOff x="5497226" y="3074743"/>
            <a:chExt cx="3355711" cy="2558484"/>
          </a:xfrm>
        </p:grpSpPr>
        <p:sp>
          <p:nvSpPr>
            <p:cNvPr id="32784" name="Rectangle 32783">
              <a:extLst>
                <a:ext uri="{FF2B5EF4-FFF2-40B4-BE49-F238E27FC236}">
                  <a16:creationId xmlns:a16="http://schemas.microsoft.com/office/drawing/2014/main" id="{529C641F-0E51-4A85-97AB-672113FF9259}"/>
                </a:ext>
              </a:extLst>
            </p:cNvPr>
            <p:cNvSpPr/>
            <p:nvPr/>
          </p:nvSpPr>
          <p:spPr>
            <a:xfrm>
              <a:off x="5497226" y="3074743"/>
              <a:ext cx="3355711" cy="2558484"/>
            </a:xfrm>
            <a:prstGeom prst="rect">
              <a:avLst/>
            </a:prstGeom>
            <a:ln w="38100">
              <a:solidFill>
                <a:srgbClr val="2B2B6A"/>
              </a:solidFill>
            </a:ln>
          </p:spPr>
          <p:style>
            <a:lnRef idx="2">
              <a:schemeClr val="accent1"/>
            </a:lnRef>
            <a:fillRef idx="1">
              <a:schemeClr val="lt1"/>
            </a:fillRef>
            <a:effectRef idx="0">
              <a:schemeClr val="accent1"/>
            </a:effectRef>
            <a:fontRef idx="minor">
              <a:schemeClr val="dk1"/>
            </a:fontRef>
          </p:style>
          <p:txBody>
            <a:bodyPr rtlCol="0" anchor="t" anchorCtr="0"/>
            <a:lstStyle/>
            <a:p>
              <a:pPr algn="ctr"/>
              <a:endParaRPr lang="en-US" sz="2400" b="1" dirty="0">
                <a:latin typeface="Arial" panose="020B0604020202020204" pitchFamily="34" charset="0"/>
                <a:cs typeface="Arial" panose="020B0604020202020204" pitchFamily="34" charset="0"/>
              </a:endParaRPr>
            </a:p>
            <a:p>
              <a:pPr algn="ctr"/>
              <a:r>
                <a:rPr lang="en-US" sz="2400" b="1" dirty="0">
                  <a:solidFill>
                    <a:srgbClr val="2B2B6A"/>
                  </a:solidFill>
                  <a:latin typeface="Arial" panose="020B0604020202020204" pitchFamily="34" charset="0"/>
                  <a:cs typeface="Arial" panose="020B0604020202020204" pitchFamily="34" charset="0"/>
                </a:rPr>
                <a:t>VAERS algorithm detects possible Adverse Event (AE)</a:t>
              </a:r>
            </a:p>
          </p:txBody>
        </p:sp>
        <p:pic>
          <p:nvPicPr>
            <p:cNvPr id="41" name="Graphic 40" descr="Lightbulb">
              <a:extLst>
                <a:ext uri="{FF2B5EF4-FFF2-40B4-BE49-F238E27FC236}">
                  <a16:creationId xmlns:a16="http://schemas.microsoft.com/office/drawing/2014/main" id="{FFC1B291-97F4-44DD-9E79-C9929EE1255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79024" y="4471236"/>
              <a:ext cx="1063294" cy="1063294"/>
            </a:xfrm>
            <a:prstGeom prst="rect">
              <a:avLst/>
            </a:prstGeom>
          </p:spPr>
        </p:pic>
      </p:grpSp>
      <p:sp>
        <p:nvSpPr>
          <p:cNvPr id="6" name="Slide Number Placeholder 5">
            <a:extLst>
              <a:ext uri="{FF2B5EF4-FFF2-40B4-BE49-F238E27FC236}">
                <a16:creationId xmlns:a16="http://schemas.microsoft.com/office/drawing/2014/main" id="{54B5A41B-6DDC-4621-8BC1-A9EF2F438AAD}"/>
              </a:ext>
            </a:extLst>
          </p:cNvPr>
          <p:cNvSpPr>
            <a:spLocks noGrp="1"/>
          </p:cNvSpPr>
          <p:nvPr>
            <p:ph type="sldNum" sz="quarter" idx="12"/>
          </p:nvPr>
        </p:nvSpPr>
        <p:spPr/>
        <p:txBody>
          <a:bodyPr/>
          <a:lstStyle/>
          <a:p>
            <a:fld id="{20EFAD03-AF99-394D-8186-42BC5564A469}" type="slidenum">
              <a:rPr lang="en-US" smtClean="0"/>
              <a:pPr/>
              <a:t>13</a:t>
            </a:fld>
            <a:endParaRPr lang="en-US" dirty="0"/>
          </a:p>
        </p:txBody>
      </p:sp>
      <p:pic>
        <p:nvPicPr>
          <p:cNvPr id="8" name="Picture 7">
            <a:extLst>
              <a:ext uri="{FF2B5EF4-FFF2-40B4-BE49-F238E27FC236}">
                <a16:creationId xmlns:a16="http://schemas.microsoft.com/office/drawing/2014/main" id="{5CB69FCA-6D5C-4F8C-A70B-B718B6FA42FD}"/>
              </a:ext>
            </a:extLst>
          </p:cNvPr>
          <p:cNvPicPr>
            <a:picLocks noChangeAspect="1"/>
          </p:cNvPicPr>
          <p:nvPr/>
        </p:nvPicPr>
        <p:blipFill>
          <a:blip r:embed="rId9"/>
          <a:stretch>
            <a:fillRect/>
          </a:stretch>
        </p:blipFill>
        <p:spPr>
          <a:xfrm>
            <a:off x="1464778" y="4942271"/>
            <a:ext cx="3438953" cy="3577818"/>
          </a:xfrm>
          <a:prstGeom prst="rect">
            <a:avLst/>
          </a:prstGeom>
        </p:spPr>
      </p:pic>
      <p:grpSp>
        <p:nvGrpSpPr>
          <p:cNvPr id="25" name="Group 24">
            <a:extLst>
              <a:ext uri="{FF2B5EF4-FFF2-40B4-BE49-F238E27FC236}">
                <a16:creationId xmlns:a16="http://schemas.microsoft.com/office/drawing/2014/main" id="{E0B9C4E0-196D-41DA-866C-6182AC946D5F}"/>
              </a:ext>
            </a:extLst>
          </p:cNvPr>
          <p:cNvGrpSpPr/>
          <p:nvPr/>
        </p:nvGrpSpPr>
        <p:grpSpPr>
          <a:xfrm>
            <a:off x="17868658" y="8993778"/>
            <a:ext cx="5077080" cy="2091467"/>
            <a:chOff x="17868658" y="8993778"/>
            <a:chExt cx="5077080" cy="2091467"/>
          </a:xfrm>
        </p:grpSpPr>
        <p:pic>
          <p:nvPicPr>
            <p:cNvPr id="26" name="Picture 25">
              <a:extLst>
                <a:ext uri="{FF2B5EF4-FFF2-40B4-BE49-F238E27FC236}">
                  <a16:creationId xmlns:a16="http://schemas.microsoft.com/office/drawing/2014/main" id="{03EF7040-512B-49FD-98B7-4F7637E8297E}"/>
                </a:ext>
              </a:extLst>
            </p:cNvPr>
            <p:cNvPicPr>
              <a:picLocks noChangeAspect="1"/>
            </p:cNvPicPr>
            <p:nvPr/>
          </p:nvPicPr>
          <p:blipFill>
            <a:blip r:embed="rId10"/>
            <a:stretch>
              <a:fillRect/>
            </a:stretch>
          </p:blipFill>
          <p:spPr>
            <a:xfrm>
              <a:off x="17868658" y="9483144"/>
              <a:ext cx="5077080" cy="1602101"/>
            </a:xfrm>
            <a:prstGeom prst="rect">
              <a:avLst/>
            </a:prstGeom>
          </p:spPr>
        </p:pic>
        <p:sp>
          <p:nvSpPr>
            <p:cNvPr id="27" name="TextBox 26">
              <a:extLst>
                <a:ext uri="{FF2B5EF4-FFF2-40B4-BE49-F238E27FC236}">
                  <a16:creationId xmlns:a16="http://schemas.microsoft.com/office/drawing/2014/main" id="{5397183A-4E9C-4B74-81B2-DF88F8EA7746}"/>
                </a:ext>
              </a:extLst>
            </p:cNvPr>
            <p:cNvSpPr txBox="1"/>
            <p:nvPr/>
          </p:nvSpPr>
          <p:spPr>
            <a:xfrm>
              <a:off x="19056186" y="8993778"/>
              <a:ext cx="2681817" cy="707886"/>
            </a:xfrm>
            <a:prstGeom prst="rect">
              <a:avLst/>
            </a:prstGeom>
            <a:noFill/>
          </p:spPr>
          <p:txBody>
            <a:bodyPr wrap="square" rtlCol="0">
              <a:spAutoFit/>
            </a:bodyPr>
            <a:lstStyle/>
            <a:p>
              <a:pPr algn="ctr"/>
              <a:r>
                <a:rPr lang="en-US" sz="4000" dirty="0">
                  <a:solidFill>
                    <a:srgbClr val="075492"/>
                  </a:solidFill>
                  <a:latin typeface="Abadi" panose="020B0604020104020204" pitchFamily="34" charset="0"/>
                </a:rPr>
                <a:t>CDC/FDA</a:t>
              </a:r>
            </a:p>
          </p:txBody>
        </p:sp>
      </p:grpSp>
    </p:spTree>
    <p:extLst>
      <p:ext uri="{BB962C8B-B14F-4D97-AF65-F5344CB8AC3E}">
        <p14:creationId xmlns:p14="http://schemas.microsoft.com/office/powerpoint/2010/main" val="32108975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32778"/>
                                        </p:tgtEl>
                                      </p:cBhvr>
                                    </p:animEffect>
                                    <p:animScale>
                                      <p:cBhvr>
                                        <p:cTn id="9" dur="250" autoRev="1" fill="hold"/>
                                        <p:tgtEl>
                                          <p:spTgt spid="32778"/>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0"/>
                                        </p:tgtEl>
                                        <p:attrNameLst>
                                          <p:attrName>style.visibility</p:attrName>
                                        </p:attrNameLst>
                                      </p:cBhvr>
                                      <p:to>
                                        <p:strVal val="visible"/>
                                      </p:to>
                                    </p:set>
                                  </p:childTnLst>
                                </p:cTn>
                              </p:par>
                              <p:par>
                                <p:cTn id="14" presetID="26" presetClass="emph" presetSubtype="0" fill="hold" nodeType="withEffect">
                                  <p:stCondLst>
                                    <p:cond delay="0"/>
                                  </p:stCondLst>
                                  <p:childTnLst>
                                    <p:animEffect transition="out" filter="fade">
                                      <p:cBhvr>
                                        <p:cTn id="15" dur="1000" tmFilter="0, 0; .2, .5; .8, .5; 1, 0"/>
                                        <p:tgtEl>
                                          <p:spTgt spid="80"/>
                                        </p:tgtEl>
                                      </p:cBhvr>
                                    </p:animEffect>
                                    <p:animScale>
                                      <p:cBhvr>
                                        <p:cTn id="16" dur="500" autoRev="1" fill="hold"/>
                                        <p:tgtEl>
                                          <p:spTgt spid="80"/>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par>
                                <p:cTn id="21" presetID="26" presetClass="emph" presetSubtype="0" fill="hold" nodeType="withEffect">
                                  <p:stCondLst>
                                    <p:cond delay="0"/>
                                  </p:stCondLst>
                                  <p:childTnLst>
                                    <p:animEffect transition="out" filter="fade">
                                      <p:cBhvr>
                                        <p:cTn id="22" dur="1000" tmFilter="0, 0; .2, .5; .8, .5; 1, 0"/>
                                        <p:tgtEl>
                                          <p:spTgt spid="86"/>
                                        </p:tgtEl>
                                      </p:cBhvr>
                                    </p:animEffect>
                                    <p:animScale>
                                      <p:cBhvr>
                                        <p:cTn id="23" dur="500" autoRev="1" fill="hold"/>
                                        <p:tgtEl>
                                          <p:spTgt spid="8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22941-3471-4E3B-96DA-F06636AC79E6}"/>
              </a:ext>
            </a:extLst>
          </p:cNvPr>
          <p:cNvSpPr>
            <a:spLocks noGrp="1"/>
          </p:cNvSpPr>
          <p:nvPr>
            <p:ph type="title"/>
          </p:nvPr>
        </p:nvSpPr>
        <p:spPr>
          <a:xfrm>
            <a:off x="876301" y="349222"/>
            <a:ext cx="6991350" cy="1490133"/>
          </a:xfrm>
        </p:spPr>
        <p:txBody>
          <a:bodyPr/>
          <a:lstStyle/>
          <a:p>
            <a:r>
              <a:rPr lang="en-US">
                <a:solidFill>
                  <a:schemeClr val="bg1"/>
                </a:solidFill>
              </a:rPr>
              <a:t>ESP Installations</a:t>
            </a:r>
            <a:endParaRPr lang="en-US" dirty="0">
              <a:solidFill>
                <a:schemeClr val="bg1"/>
              </a:solidFill>
            </a:endParaRPr>
          </a:p>
        </p:txBody>
      </p:sp>
      <p:pic>
        <p:nvPicPr>
          <p:cNvPr id="7" name="Picture 6">
            <a:extLst>
              <a:ext uri="{FF2B5EF4-FFF2-40B4-BE49-F238E27FC236}">
                <a16:creationId xmlns:a16="http://schemas.microsoft.com/office/drawing/2014/main" id="{6FE3E9DB-F323-42F1-A8F1-E1C4231106D9}"/>
              </a:ext>
            </a:extLst>
          </p:cNvPr>
          <p:cNvPicPr>
            <a:picLocks noChangeAspect="1"/>
          </p:cNvPicPr>
          <p:nvPr/>
        </p:nvPicPr>
        <p:blipFill>
          <a:blip r:embed="rId3"/>
          <a:stretch>
            <a:fillRect/>
          </a:stretch>
        </p:blipFill>
        <p:spPr>
          <a:xfrm>
            <a:off x="649288" y="2515367"/>
            <a:ext cx="14547369" cy="8904587"/>
          </a:xfrm>
          <a:prstGeom prst="rect">
            <a:avLst/>
          </a:prstGeom>
        </p:spPr>
      </p:pic>
      <p:pic>
        <p:nvPicPr>
          <p:cNvPr id="9" name="Picture 8">
            <a:extLst>
              <a:ext uri="{FF2B5EF4-FFF2-40B4-BE49-F238E27FC236}">
                <a16:creationId xmlns:a16="http://schemas.microsoft.com/office/drawing/2014/main" id="{93A5E24D-C391-44C9-8A3A-7921E509CB08}"/>
              </a:ext>
            </a:extLst>
          </p:cNvPr>
          <p:cNvPicPr>
            <a:picLocks noChangeAspect="1"/>
          </p:cNvPicPr>
          <p:nvPr/>
        </p:nvPicPr>
        <p:blipFill>
          <a:blip r:embed="rId4"/>
          <a:stretch>
            <a:fillRect/>
          </a:stretch>
        </p:blipFill>
        <p:spPr>
          <a:xfrm>
            <a:off x="718756" y="7622980"/>
            <a:ext cx="5867400" cy="4472986"/>
          </a:xfrm>
          <a:prstGeom prst="rect">
            <a:avLst/>
          </a:prstGeom>
        </p:spPr>
      </p:pic>
      <p:sp>
        <p:nvSpPr>
          <p:cNvPr id="10" name="Oval 9">
            <a:extLst>
              <a:ext uri="{FF2B5EF4-FFF2-40B4-BE49-F238E27FC236}">
                <a16:creationId xmlns:a16="http://schemas.microsoft.com/office/drawing/2014/main" id="{F847C39F-AB71-46AB-8D46-69F2F72F59E7}"/>
              </a:ext>
            </a:extLst>
          </p:cNvPr>
          <p:cNvSpPr/>
          <p:nvPr/>
        </p:nvSpPr>
        <p:spPr>
          <a:xfrm>
            <a:off x="180523" y="8763656"/>
            <a:ext cx="5354964" cy="697571"/>
          </a:xfrm>
          <a:prstGeom prst="ellipse">
            <a:avLst/>
          </a:prstGeom>
          <a:noFill/>
          <a:ln w="57150">
            <a:solidFill>
              <a:srgbClr val="56AC6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 Box 4">
            <a:extLst>
              <a:ext uri="{FF2B5EF4-FFF2-40B4-BE49-F238E27FC236}">
                <a16:creationId xmlns:a16="http://schemas.microsoft.com/office/drawing/2014/main" id="{AF52ABEC-8510-4978-A0D2-62F7C35C8D57}"/>
              </a:ext>
            </a:extLst>
          </p:cNvPr>
          <p:cNvSpPr txBox="1">
            <a:spLocks noChangeArrowheads="1"/>
          </p:cNvSpPr>
          <p:nvPr/>
        </p:nvSpPr>
        <p:spPr bwMode="auto">
          <a:xfrm>
            <a:off x="6406211" y="9174098"/>
            <a:ext cx="7562850" cy="3477875"/>
          </a:xfrm>
          <a:prstGeom prst="rect">
            <a:avLst/>
          </a:prstGeom>
          <a:solidFill>
            <a:schemeClr val="bg1"/>
          </a:solidFill>
          <a:ln>
            <a:solidFill>
              <a:srgbClr val="57AC68"/>
            </a:solidFill>
          </a:ln>
          <a:extLst/>
        </p:spPr>
        <p:txBody>
          <a:bodyPr wrap="square">
            <a:spAutoFit/>
          </a:bodyPr>
          <a:lstStyle>
            <a:lvl1pPr algn="just">
              <a:spcBef>
                <a:spcPct val="20000"/>
              </a:spcBef>
              <a:buClr>
                <a:srgbClr val="800000"/>
              </a:buClr>
              <a:buFont typeface="Wingdings" panose="05000000000000000000" pitchFamily="2" charset="2"/>
              <a:buChar char="l"/>
              <a:defRPr sz="2400">
                <a:solidFill>
                  <a:schemeClr val="tx1"/>
                </a:solidFill>
                <a:latin typeface="Tahoma" panose="020B0604030504040204" pitchFamily="34" charset="0"/>
              </a:defRPr>
            </a:lvl1pPr>
            <a:lvl2pPr marL="742950" indent="-285750">
              <a:spcBef>
                <a:spcPct val="20000"/>
              </a:spcBef>
              <a:buClr>
                <a:srgbClr val="800000"/>
              </a:buClr>
              <a:buSzPct val="85000"/>
              <a:buFont typeface="Wingdings" panose="05000000000000000000" pitchFamily="2" charset="2"/>
              <a:buChar char="ü"/>
              <a:defRPr sz="2200">
                <a:solidFill>
                  <a:schemeClr val="tx1"/>
                </a:solidFill>
                <a:latin typeface="Tahoma" panose="020B0604030504040204" pitchFamily="34" charset="0"/>
              </a:defRPr>
            </a:lvl2pPr>
            <a:lvl3pPr marL="1143000" indent="-228600">
              <a:spcBef>
                <a:spcPct val="20000"/>
              </a:spcBef>
              <a:buClr>
                <a:srgbClr val="800000"/>
              </a:buClr>
              <a:buSzPct val="90000"/>
              <a:buFont typeface="Wingdings" panose="05000000000000000000" pitchFamily="2" charset="2"/>
              <a:buChar char="F"/>
              <a:defRPr sz="2000">
                <a:solidFill>
                  <a:schemeClr val="tx1"/>
                </a:solidFill>
                <a:latin typeface="Arial" panose="020B0604020202020204" pitchFamily="34" charset="0"/>
              </a:defRPr>
            </a:lvl3pPr>
            <a:lvl4pPr marL="1600200" indent="-228600">
              <a:spcBef>
                <a:spcPct val="20000"/>
              </a:spcBef>
              <a:buClr>
                <a:srgbClr val="800000"/>
              </a:buClr>
              <a:buFont typeface="Wingdings" panose="05000000000000000000" pitchFamily="2" charset="2"/>
              <a:buChar char="Ø"/>
              <a:defRPr sz="2000">
                <a:solidFill>
                  <a:schemeClr val="tx1"/>
                </a:solidFill>
                <a:latin typeface="Arial" panose="020B0604020202020204" pitchFamily="34" charset="0"/>
              </a:defRPr>
            </a:lvl4pPr>
            <a:lvl5pPr marL="2057400" indent="-228600">
              <a:spcBef>
                <a:spcPct val="20000"/>
              </a:spcBef>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9pPr>
          </a:lstStyle>
          <a:p>
            <a:pPr algn="l">
              <a:spcBef>
                <a:spcPct val="50000"/>
              </a:spcBef>
              <a:buClrTx/>
              <a:buSzPct val="120000"/>
              <a:buNone/>
            </a:pPr>
            <a:r>
              <a:rPr lang="en-US" altLang="en-US" sz="4000" dirty="0">
                <a:latin typeface="Franklin Gothic Book" panose="020B0503020102020204" pitchFamily="34" charset="0"/>
                <a:cs typeface="Tahoma" panose="020B0604030504040204" pitchFamily="34" charset="0"/>
              </a:rPr>
              <a:t>Cambridge Health Alliance - network of three hospitals and 15 community health centers.</a:t>
            </a:r>
          </a:p>
          <a:p>
            <a:pPr marL="571500" indent="-571500" algn="l">
              <a:spcBef>
                <a:spcPct val="50000"/>
              </a:spcBef>
              <a:buClrTx/>
              <a:buSzPct val="120000"/>
              <a:buFont typeface="Wingdings" panose="05000000000000000000" pitchFamily="2" charset="2"/>
              <a:buChar char="§"/>
            </a:pPr>
            <a:r>
              <a:rPr lang="en-US" altLang="en-US" sz="4000" dirty="0">
                <a:latin typeface="Franklin Gothic Book" panose="020B0503020102020204" pitchFamily="34" charset="0"/>
                <a:cs typeface="Tahoma" panose="020B0604030504040204" pitchFamily="34" charset="0"/>
              </a:rPr>
              <a:t>Approximately 140,000 patients and 600 medical staff</a:t>
            </a:r>
          </a:p>
        </p:txBody>
      </p:sp>
      <p:pic>
        <p:nvPicPr>
          <p:cNvPr id="4" name="Picture 3">
            <a:extLst>
              <a:ext uri="{FF2B5EF4-FFF2-40B4-BE49-F238E27FC236}">
                <a16:creationId xmlns:a16="http://schemas.microsoft.com/office/drawing/2014/main" id="{534782AF-F3B2-409B-8883-B6561152A0CB}"/>
              </a:ext>
            </a:extLst>
          </p:cNvPr>
          <p:cNvPicPr>
            <a:picLocks noChangeAspect="1"/>
          </p:cNvPicPr>
          <p:nvPr/>
        </p:nvPicPr>
        <p:blipFill>
          <a:blip r:embed="rId5"/>
          <a:stretch>
            <a:fillRect/>
          </a:stretch>
        </p:blipFill>
        <p:spPr>
          <a:xfrm>
            <a:off x="16833849" y="2995753"/>
            <a:ext cx="6362700" cy="6348987"/>
          </a:xfrm>
          <a:prstGeom prst="rect">
            <a:avLst/>
          </a:prstGeom>
        </p:spPr>
      </p:pic>
      <p:sp>
        <p:nvSpPr>
          <p:cNvPr id="12" name="Text Box 4">
            <a:extLst>
              <a:ext uri="{FF2B5EF4-FFF2-40B4-BE49-F238E27FC236}">
                <a16:creationId xmlns:a16="http://schemas.microsoft.com/office/drawing/2014/main" id="{149F67B4-2199-4290-A6B4-2BE1B3B2ECAA}"/>
              </a:ext>
            </a:extLst>
          </p:cNvPr>
          <p:cNvSpPr txBox="1">
            <a:spLocks noChangeArrowheads="1"/>
          </p:cNvSpPr>
          <p:nvPr/>
        </p:nvSpPr>
        <p:spPr bwMode="auto">
          <a:xfrm>
            <a:off x="15917723" y="9513286"/>
            <a:ext cx="7921695" cy="2862322"/>
          </a:xfrm>
          <a:prstGeom prst="rect">
            <a:avLst/>
          </a:prstGeom>
          <a:noFill/>
          <a:ln w="9525">
            <a:solidFill>
              <a:srgbClr val="57AC68"/>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just">
              <a:spcBef>
                <a:spcPct val="20000"/>
              </a:spcBef>
              <a:buClr>
                <a:srgbClr val="800000"/>
              </a:buClr>
              <a:buFont typeface="Wingdings" panose="05000000000000000000" pitchFamily="2" charset="2"/>
              <a:buChar char="l"/>
              <a:defRPr sz="2400">
                <a:solidFill>
                  <a:schemeClr val="tx1"/>
                </a:solidFill>
                <a:latin typeface="Tahoma" panose="020B0604030504040204" pitchFamily="34" charset="0"/>
              </a:defRPr>
            </a:lvl1pPr>
            <a:lvl2pPr marL="742950" indent="-285750">
              <a:spcBef>
                <a:spcPct val="20000"/>
              </a:spcBef>
              <a:buClr>
                <a:srgbClr val="800000"/>
              </a:buClr>
              <a:buSzPct val="85000"/>
              <a:buFont typeface="Wingdings" panose="05000000000000000000" pitchFamily="2" charset="2"/>
              <a:buChar char="ü"/>
              <a:defRPr sz="2200">
                <a:solidFill>
                  <a:schemeClr val="tx1"/>
                </a:solidFill>
                <a:latin typeface="Tahoma" panose="020B0604030504040204" pitchFamily="34" charset="0"/>
              </a:defRPr>
            </a:lvl2pPr>
            <a:lvl3pPr marL="1143000" indent="-228600">
              <a:spcBef>
                <a:spcPct val="20000"/>
              </a:spcBef>
              <a:buClr>
                <a:srgbClr val="800000"/>
              </a:buClr>
              <a:buSzPct val="90000"/>
              <a:buFont typeface="Wingdings" panose="05000000000000000000" pitchFamily="2" charset="2"/>
              <a:buChar char="F"/>
              <a:defRPr sz="2000">
                <a:solidFill>
                  <a:schemeClr val="tx1"/>
                </a:solidFill>
                <a:latin typeface="Arial" panose="020B0604020202020204" pitchFamily="34" charset="0"/>
              </a:defRPr>
            </a:lvl3pPr>
            <a:lvl4pPr marL="1600200" indent="-228600">
              <a:spcBef>
                <a:spcPct val="20000"/>
              </a:spcBef>
              <a:buClr>
                <a:srgbClr val="800000"/>
              </a:buClr>
              <a:buFont typeface="Wingdings" panose="05000000000000000000" pitchFamily="2" charset="2"/>
              <a:buChar char="Ø"/>
              <a:defRPr sz="2000">
                <a:solidFill>
                  <a:schemeClr val="tx1"/>
                </a:solidFill>
                <a:latin typeface="Arial" panose="020B0604020202020204" pitchFamily="34" charset="0"/>
              </a:defRPr>
            </a:lvl4pPr>
            <a:lvl5pPr marL="2057400" indent="-228600">
              <a:spcBef>
                <a:spcPct val="20000"/>
              </a:spcBef>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9pPr>
          </a:lstStyle>
          <a:p>
            <a:pPr algn="l">
              <a:spcBef>
                <a:spcPct val="50000"/>
              </a:spcBef>
              <a:buClrTx/>
              <a:buSzPct val="120000"/>
              <a:buNone/>
            </a:pPr>
            <a:r>
              <a:rPr lang="en-US" altLang="en-US" sz="4000" dirty="0" err="1">
                <a:latin typeface="Franklin Gothic Book" panose="020B0503020102020204" pitchFamily="34" charset="0"/>
                <a:cs typeface="Tahoma" panose="020B0604030504040204" pitchFamily="34" charset="0"/>
              </a:rPr>
              <a:t>MetroHealth</a:t>
            </a:r>
            <a:r>
              <a:rPr lang="en-US" altLang="en-US" sz="4000" dirty="0">
                <a:latin typeface="Franklin Gothic Book" panose="020B0503020102020204" pitchFamily="34" charset="0"/>
                <a:cs typeface="Tahoma" panose="020B0604030504040204" pitchFamily="34" charset="0"/>
              </a:rPr>
              <a:t>, Cuyahoga County, Ohio</a:t>
            </a:r>
          </a:p>
          <a:p>
            <a:pPr marL="571500" indent="-571500" algn="l">
              <a:spcBef>
                <a:spcPct val="50000"/>
              </a:spcBef>
              <a:buClrTx/>
              <a:buSzPct val="120000"/>
              <a:buFont typeface="Wingdings" panose="05000000000000000000" pitchFamily="2" charset="2"/>
              <a:buChar char="§"/>
            </a:pPr>
            <a:r>
              <a:rPr lang="en-US" altLang="en-US" sz="4000" dirty="0">
                <a:latin typeface="Franklin Gothic Book" panose="020B0503020102020204" pitchFamily="34" charset="0"/>
                <a:cs typeface="Tahoma" panose="020B0604030504040204" pitchFamily="34" charset="0"/>
              </a:rPr>
              <a:t>Approximately 373,000 patients and &gt; 900 medical staff</a:t>
            </a:r>
          </a:p>
        </p:txBody>
      </p:sp>
      <p:sp>
        <p:nvSpPr>
          <p:cNvPr id="3" name="TextBox 2">
            <a:extLst>
              <a:ext uri="{FF2B5EF4-FFF2-40B4-BE49-F238E27FC236}">
                <a16:creationId xmlns:a16="http://schemas.microsoft.com/office/drawing/2014/main" id="{7FC328B8-9A33-4292-A8A0-E27E33AEB616}"/>
              </a:ext>
            </a:extLst>
          </p:cNvPr>
          <p:cNvSpPr txBox="1"/>
          <p:nvPr/>
        </p:nvSpPr>
        <p:spPr>
          <a:xfrm>
            <a:off x="4371976" y="2346692"/>
            <a:ext cx="4069080" cy="751872"/>
          </a:xfrm>
          <a:prstGeom prst="rect">
            <a:avLst/>
          </a:prstGeom>
          <a:noFill/>
        </p:spPr>
        <p:txBody>
          <a:bodyPr wrap="square" rtlCol="0">
            <a:spAutoFit/>
          </a:bodyPr>
          <a:lstStyle/>
          <a:p>
            <a:r>
              <a:rPr lang="en-US" dirty="0">
                <a:solidFill>
                  <a:srgbClr val="2B2B6A"/>
                </a:solidFill>
                <a:latin typeface="Arial" panose="020B0604020202020204" pitchFamily="34" charset="0"/>
                <a:cs typeface="Arial" panose="020B0604020202020204" pitchFamily="34" charset="0"/>
              </a:rPr>
              <a:t>Massachusetts</a:t>
            </a:r>
          </a:p>
        </p:txBody>
      </p:sp>
      <p:sp>
        <p:nvSpPr>
          <p:cNvPr id="13" name="TextBox 12">
            <a:extLst>
              <a:ext uri="{FF2B5EF4-FFF2-40B4-BE49-F238E27FC236}">
                <a16:creationId xmlns:a16="http://schemas.microsoft.com/office/drawing/2014/main" id="{6C82E672-8756-470C-9E3A-378A4B349EAA}"/>
              </a:ext>
            </a:extLst>
          </p:cNvPr>
          <p:cNvSpPr txBox="1"/>
          <p:nvPr/>
        </p:nvSpPr>
        <p:spPr>
          <a:xfrm>
            <a:off x="19171920" y="2376963"/>
            <a:ext cx="2156460" cy="751872"/>
          </a:xfrm>
          <a:prstGeom prst="rect">
            <a:avLst/>
          </a:prstGeom>
          <a:noFill/>
        </p:spPr>
        <p:txBody>
          <a:bodyPr wrap="square" rtlCol="0">
            <a:spAutoFit/>
          </a:bodyPr>
          <a:lstStyle/>
          <a:p>
            <a:pPr algn="ctr"/>
            <a:r>
              <a:rPr lang="en-US" dirty="0">
                <a:solidFill>
                  <a:srgbClr val="2B2B6A"/>
                </a:solidFill>
                <a:latin typeface="Arial" panose="020B0604020202020204" pitchFamily="34" charset="0"/>
                <a:cs typeface="Arial" panose="020B0604020202020204" pitchFamily="34" charset="0"/>
              </a:rPr>
              <a:t>Ohio</a:t>
            </a:r>
          </a:p>
        </p:txBody>
      </p:sp>
      <p:sp>
        <p:nvSpPr>
          <p:cNvPr id="15" name="Slide Number Placeholder 14">
            <a:extLst>
              <a:ext uri="{FF2B5EF4-FFF2-40B4-BE49-F238E27FC236}">
                <a16:creationId xmlns:a16="http://schemas.microsoft.com/office/drawing/2014/main" id="{69450D83-D2B6-41AF-AEAA-8C167EF8A2FA}"/>
              </a:ext>
            </a:extLst>
          </p:cNvPr>
          <p:cNvSpPr>
            <a:spLocks noGrp="1"/>
          </p:cNvSpPr>
          <p:nvPr>
            <p:ph type="sldNum" sz="quarter" idx="12"/>
          </p:nvPr>
        </p:nvSpPr>
        <p:spPr/>
        <p:txBody>
          <a:bodyPr/>
          <a:lstStyle/>
          <a:p>
            <a:fld id="{20EFAD03-AF99-394D-8186-42BC5564A469}" type="slidenum">
              <a:rPr lang="en-US" smtClean="0"/>
              <a:pPr/>
              <a:t>14</a:t>
            </a:fld>
            <a:endParaRPr lang="en-US" dirty="0"/>
          </a:p>
        </p:txBody>
      </p:sp>
    </p:spTree>
    <p:extLst>
      <p:ext uri="{BB962C8B-B14F-4D97-AF65-F5344CB8AC3E}">
        <p14:creationId xmlns:p14="http://schemas.microsoft.com/office/powerpoint/2010/main" val="139769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3F1F8-F62F-47AB-A414-BB6F57882F75}"/>
              </a:ext>
            </a:extLst>
          </p:cNvPr>
          <p:cNvSpPr>
            <a:spLocks noGrp="1"/>
          </p:cNvSpPr>
          <p:nvPr>
            <p:ph type="title"/>
          </p:nvPr>
        </p:nvSpPr>
        <p:spPr/>
        <p:txBody>
          <a:bodyPr/>
          <a:lstStyle/>
          <a:p>
            <a:r>
              <a:rPr lang="en-US" dirty="0"/>
              <a:t>How </a:t>
            </a:r>
            <a:r>
              <a:rPr lang="en-US" dirty="0">
                <a:solidFill>
                  <a:srgbClr val="2B2B6A"/>
                </a:solidFill>
              </a:rPr>
              <a:t>the algorithm </a:t>
            </a:r>
            <a:r>
              <a:rPr lang="en-US" dirty="0"/>
              <a:t>works</a:t>
            </a:r>
          </a:p>
        </p:txBody>
      </p:sp>
      <p:sp>
        <p:nvSpPr>
          <p:cNvPr id="3" name="Content Placeholder 2">
            <a:extLst>
              <a:ext uri="{FF2B5EF4-FFF2-40B4-BE49-F238E27FC236}">
                <a16:creationId xmlns:a16="http://schemas.microsoft.com/office/drawing/2014/main" id="{D871F208-C4A7-4879-91D4-191ADF01C916}"/>
              </a:ext>
            </a:extLst>
          </p:cNvPr>
          <p:cNvSpPr>
            <a:spLocks noGrp="1"/>
          </p:cNvSpPr>
          <p:nvPr>
            <p:ph idx="1"/>
          </p:nvPr>
        </p:nvSpPr>
        <p:spPr>
          <a:xfrm>
            <a:off x="1676400" y="3644900"/>
            <a:ext cx="21034375" cy="8702675"/>
          </a:xfrm>
        </p:spPr>
        <p:txBody>
          <a:bodyPr>
            <a:normAutofit fontScale="92500"/>
          </a:bodyPr>
          <a:lstStyle/>
          <a:p>
            <a:r>
              <a:rPr lang="en-US" dirty="0"/>
              <a:t>ESP prospectively follows each patient for 42 days following vaccination</a:t>
            </a:r>
          </a:p>
          <a:p>
            <a:r>
              <a:rPr lang="en-US" dirty="0"/>
              <a:t>If the patient has an encounter within 42 days of vaccination, ESP assesses the record for new ICD codes, lab results, or allergies that might indicate an adverse event from vaccination</a:t>
            </a:r>
          </a:p>
          <a:p>
            <a:pPr lvl="2"/>
            <a:r>
              <a:rPr lang="en-US" dirty="0"/>
              <a:t>Query patient’s prior record – if condition was pre-existing then discard</a:t>
            </a:r>
          </a:p>
          <a:p>
            <a:r>
              <a:rPr lang="en-US" dirty="0"/>
              <a:t>If a possible adverse event is found, a message is sent to the clinician’s secure in-basket describing the event and inviting comment</a:t>
            </a:r>
          </a:p>
          <a:p>
            <a:r>
              <a:rPr lang="en-US" dirty="0"/>
              <a:t>If clinician concurs or does not respond to a serious event or an event in the list of reportable events after vaccination, submit an HL7 report to VAERS</a:t>
            </a:r>
          </a:p>
        </p:txBody>
      </p:sp>
      <p:sp>
        <p:nvSpPr>
          <p:cNvPr id="7" name="Slide Number Placeholder 6">
            <a:extLst>
              <a:ext uri="{FF2B5EF4-FFF2-40B4-BE49-F238E27FC236}">
                <a16:creationId xmlns:a16="http://schemas.microsoft.com/office/drawing/2014/main" id="{BCFA3842-7B8C-4B00-B51B-6C6BB1BB2DE7}"/>
              </a:ext>
            </a:extLst>
          </p:cNvPr>
          <p:cNvSpPr>
            <a:spLocks noGrp="1"/>
          </p:cNvSpPr>
          <p:nvPr>
            <p:ph type="sldNum" sz="quarter" idx="12"/>
          </p:nvPr>
        </p:nvSpPr>
        <p:spPr/>
        <p:txBody>
          <a:bodyPr/>
          <a:lstStyle/>
          <a:p>
            <a:fld id="{20EFAD03-AF99-394D-8186-42BC5564A469}" type="slidenum">
              <a:rPr lang="en-US" smtClean="0"/>
              <a:pPr/>
              <a:t>15</a:t>
            </a:fld>
            <a:endParaRPr lang="en-US" dirty="0"/>
          </a:p>
        </p:txBody>
      </p:sp>
    </p:spTree>
    <p:extLst>
      <p:ext uri="{BB962C8B-B14F-4D97-AF65-F5344CB8AC3E}">
        <p14:creationId xmlns:p14="http://schemas.microsoft.com/office/powerpoint/2010/main" val="2465440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0892D-B628-4CA1-9449-0D2A86ABD8F0}"/>
              </a:ext>
            </a:extLst>
          </p:cNvPr>
          <p:cNvSpPr>
            <a:spLocks noGrp="1"/>
          </p:cNvSpPr>
          <p:nvPr>
            <p:ph type="title"/>
          </p:nvPr>
        </p:nvSpPr>
        <p:spPr/>
        <p:txBody>
          <a:bodyPr/>
          <a:lstStyle/>
          <a:p>
            <a:r>
              <a:rPr lang="en-US"/>
              <a:t>Detection of Adverse Events</a:t>
            </a:r>
            <a:endParaRPr lang="en-US" dirty="0"/>
          </a:p>
        </p:txBody>
      </p:sp>
      <p:sp>
        <p:nvSpPr>
          <p:cNvPr id="3" name="Content Placeholder 2">
            <a:extLst>
              <a:ext uri="{FF2B5EF4-FFF2-40B4-BE49-F238E27FC236}">
                <a16:creationId xmlns:a16="http://schemas.microsoft.com/office/drawing/2014/main" id="{48D8E169-E5CE-4BD8-913D-CA21DA7D6FA2}"/>
              </a:ext>
            </a:extLst>
          </p:cNvPr>
          <p:cNvSpPr>
            <a:spLocks noGrp="1"/>
          </p:cNvSpPr>
          <p:nvPr>
            <p:ph idx="1"/>
          </p:nvPr>
        </p:nvSpPr>
        <p:spPr/>
        <p:txBody>
          <a:bodyPr/>
          <a:lstStyle/>
          <a:p>
            <a:r>
              <a:rPr lang="en-US" sz="6600" dirty="0"/>
              <a:t>Diagnoses: ICD-10 codes</a:t>
            </a:r>
          </a:p>
          <a:p>
            <a:pPr lvl="2"/>
            <a:r>
              <a:rPr lang="en-US" sz="5600" dirty="0"/>
              <a:t>VAERS Table of Reportable Events </a:t>
            </a:r>
          </a:p>
          <a:p>
            <a:pPr lvl="2"/>
            <a:r>
              <a:rPr lang="en-US" sz="5600" dirty="0"/>
              <a:t>Any new diagnosis unless on (extensive) exclusion list</a:t>
            </a:r>
          </a:p>
          <a:p>
            <a:pPr lvl="2"/>
            <a:r>
              <a:rPr lang="en-US" sz="5600" dirty="0"/>
              <a:t>Immunization-related adverse effect codes</a:t>
            </a:r>
          </a:p>
          <a:p>
            <a:r>
              <a:rPr lang="en-US" sz="6600" dirty="0"/>
              <a:t>Lab results: hemoglobin, WBC, platelets, creatinine</a:t>
            </a:r>
            <a:endParaRPr lang="en-US" dirty="0"/>
          </a:p>
        </p:txBody>
      </p:sp>
      <p:sp>
        <p:nvSpPr>
          <p:cNvPr id="7" name="Slide Number Placeholder 6">
            <a:extLst>
              <a:ext uri="{FF2B5EF4-FFF2-40B4-BE49-F238E27FC236}">
                <a16:creationId xmlns:a16="http://schemas.microsoft.com/office/drawing/2014/main" id="{D3C30CA8-4254-4787-A1E2-54CE701B4639}"/>
              </a:ext>
            </a:extLst>
          </p:cNvPr>
          <p:cNvSpPr>
            <a:spLocks noGrp="1"/>
          </p:cNvSpPr>
          <p:nvPr>
            <p:ph type="sldNum" sz="quarter" idx="12"/>
          </p:nvPr>
        </p:nvSpPr>
        <p:spPr/>
        <p:txBody>
          <a:bodyPr/>
          <a:lstStyle/>
          <a:p>
            <a:fld id="{20EFAD03-AF99-394D-8186-42BC5564A469}" type="slidenum">
              <a:rPr lang="en-US" smtClean="0"/>
              <a:pPr/>
              <a:t>16</a:t>
            </a:fld>
            <a:endParaRPr lang="en-US" dirty="0"/>
          </a:p>
        </p:txBody>
      </p:sp>
    </p:spTree>
    <p:extLst>
      <p:ext uri="{BB962C8B-B14F-4D97-AF65-F5344CB8AC3E}">
        <p14:creationId xmlns:p14="http://schemas.microsoft.com/office/powerpoint/2010/main" val="341458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50748-7E21-4A6F-9DDA-D7F9463471F6}"/>
              </a:ext>
            </a:extLst>
          </p:cNvPr>
          <p:cNvSpPr>
            <a:spLocks noGrp="1"/>
          </p:cNvSpPr>
          <p:nvPr>
            <p:ph type="title"/>
          </p:nvPr>
        </p:nvSpPr>
        <p:spPr/>
        <p:txBody>
          <a:bodyPr/>
          <a:lstStyle/>
          <a:p>
            <a:r>
              <a:rPr lang="en-US"/>
              <a:t>Detection of Adverse Events (continued)</a:t>
            </a:r>
            <a:endParaRPr lang="en-US" dirty="0"/>
          </a:p>
        </p:txBody>
      </p:sp>
      <p:sp>
        <p:nvSpPr>
          <p:cNvPr id="3" name="Content Placeholder 2">
            <a:extLst>
              <a:ext uri="{FF2B5EF4-FFF2-40B4-BE49-F238E27FC236}">
                <a16:creationId xmlns:a16="http://schemas.microsoft.com/office/drawing/2014/main" id="{FCD93D5F-0BD3-4F34-9BED-DC28B7773D16}"/>
              </a:ext>
            </a:extLst>
          </p:cNvPr>
          <p:cNvSpPr>
            <a:spLocks noGrp="1"/>
          </p:cNvSpPr>
          <p:nvPr>
            <p:ph idx="13"/>
          </p:nvPr>
        </p:nvSpPr>
        <p:spPr>
          <a:xfrm>
            <a:off x="1676401" y="3642285"/>
            <a:ext cx="10440984" cy="9578415"/>
          </a:xfrm>
        </p:spPr>
        <p:txBody>
          <a:bodyPr>
            <a:normAutofit fontScale="92500" lnSpcReduction="10000"/>
          </a:bodyPr>
          <a:lstStyle/>
          <a:p>
            <a:r>
              <a:rPr lang="en-US" dirty="0"/>
              <a:t>VAERS report automatically sent if no response from clinician</a:t>
            </a:r>
          </a:p>
          <a:p>
            <a:pPr lvl="2"/>
            <a:r>
              <a:rPr lang="en-US" dirty="0"/>
              <a:t>Anaphylaxis</a:t>
            </a:r>
          </a:p>
          <a:p>
            <a:pPr lvl="2"/>
            <a:r>
              <a:rPr lang="en-US" dirty="0"/>
              <a:t>Brachial neuritis after tetanus vaccine</a:t>
            </a:r>
          </a:p>
          <a:p>
            <a:pPr lvl="2"/>
            <a:r>
              <a:rPr lang="en-US" dirty="0"/>
              <a:t>Encephalitis</a:t>
            </a:r>
          </a:p>
          <a:p>
            <a:pPr lvl="2"/>
            <a:r>
              <a:rPr lang="en-US" dirty="0"/>
              <a:t>Myelitis</a:t>
            </a:r>
          </a:p>
          <a:p>
            <a:pPr lvl="2"/>
            <a:r>
              <a:rPr lang="en-US" dirty="0"/>
              <a:t>Encephalopathy</a:t>
            </a:r>
          </a:p>
          <a:p>
            <a:pPr lvl="2"/>
            <a:r>
              <a:rPr lang="en-US" dirty="0"/>
              <a:t>Paralytic syndromes </a:t>
            </a:r>
          </a:p>
          <a:p>
            <a:pPr lvl="2"/>
            <a:r>
              <a:rPr lang="en-US" dirty="0"/>
              <a:t>Thrombocytopenic purpura</a:t>
            </a:r>
          </a:p>
          <a:p>
            <a:pPr lvl="2"/>
            <a:r>
              <a:rPr lang="en-US" dirty="0"/>
              <a:t>Infection due to vaccine</a:t>
            </a:r>
          </a:p>
          <a:p>
            <a:pPr lvl="2"/>
            <a:r>
              <a:rPr lang="en-US" dirty="0"/>
              <a:t>Immunization reaction</a:t>
            </a:r>
          </a:p>
          <a:p>
            <a:pPr lvl="2"/>
            <a:r>
              <a:rPr lang="en-US" dirty="0"/>
              <a:t>Fever</a:t>
            </a:r>
          </a:p>
          <a:p>
            <a:pPr lvl="2"/>
            <a:r>
              <a:rPr lang="en-US" dirty="0"/>
              <a:t>Seizures resulting in a hospitalization</a:t>
            </a:r>
          </a:p>
          <a:p>
            <a:pPr lvl="2"/>
            <a:r>
              <a:rPr lang="en-CA" dirty="0"/>
              <a:t>Syncope</a:t>
            </a:r>
            <a:endParaRPr lang="en-US" dirty="0"/>
          </a:p>
          <a:p>
            <a:endParaRPr lang="en-US" dirty="0"/>
          </a:p>
        </p:txBody>
      </p:sp>
      <p:sp>
        <p:nvSpPr>
          <p:cNvPr id="4" name="Content Placeholder 3">
            <a:extLst>
              <a:ext uri="{FF2B5EF4-FFF2-40B4-BE49-F238E27FC236}">
                <a16:creationId xmlns:a16="http://schemas.microsoft.com/office/drawing/2014/main" id="{585A5190-3E40-4175-BBD5-1A1A1E2B42B0}"/>
              </a:ext>
            </a:extLst>
          </p:cNvPr>
          <p:cNvSpPr>
            <a:spLocks noGrp="1"/>
          </p:cNvSpPr>
          <p:nvPr>
            <p:ph idx="14"/>
          </p:nvPr>
        </p:nvSpPr>
        <p:spPr/>
        <p:txBody>
          <a:bodyPr/>
          <a:lstStyle/>
          <a:p>
            <a:r>
              <a:rPr lang="en-US" dirty="0"/>
              <a:t>VAERS report requiring clinician approval</a:t>
            </a:r>
          </a:p>
          <a:p>
            <a:pPr lvl="2"/>
            <a:r>
              <a:rPr lang="en-US" dirty="0"/>
              <a:t>All other possible adverse events identified</a:t>
            </a:r>
          </a:p>
          <a:p>
            <a:pPr lvl="2"/>
            <a:r>
              <a:rPr lang="en-US" dirty="0"/>
              <a:t>Examples</a:t>
            </a:r>
          </a:p>
          <a:p>
            <a:pPr lvl="3"/>
            <a:r>
              <a:rPr lang="en-US" dirty="0"/>
              <a:t>Rash</a:t>
            </a:r>
          </a:p>
          <a:p>
            <a:pPr lvl="3"/>
            <a:r>
              <a:rPr lang="en-US" dirty="0"/>
              <a:t>Cellulitis</a:t>
            </a:r>
          </a:p>
          <a:p>
            <a:pPr lvl="3"/>
            <a:r>
              <a:rPr lang="en-US" dirty="0"/>
              <a:t>Local immunization reaction</a:t>
            </a:r>
          </a:p>
        </p:txBody>
      </p:sp>
      <p:sp>
        <p:nvSpPr>
          <p:cNvPr id="5" name="Slide Number Placeholder 4">
            <a:extLst>
              <a:ext uri="{FF2B5EF4-FFF2-40B4-BE49-F238E27FC236}">
                <a16:creationId xmlns:a16="http://schemas.microsoft.com/office/drawing/2014/main" id="{3F128294-9B42-4E3D-9373-F60555767239}"/>
              </a:ext>
            </a:extLst>
          </p:cNvPr>
          <p:cNvSpPr>
            <a:spLocks noGrp="1"/>
          </p:cNvSpPr>
          <p:nvPr>
            <p:ph type="sldNum" sz="quarter" idx="12"/>
          </p:nvPr>
        </p:nvSpPr>
        <p:spPr/>
        <p:txBody>
          <a:bodyPr/>
          <a:lstStyle/>
          <a:p>
            <a:fld id="{20EFAD03-AF99-394D-8186-42BC5564A469}" type="slidenum">
              <a:rPr lang="en-US" smtClean="0"/>
              <a:t>17</a:t>
            </a:fld>
            <a:endParaRPr lang="en-US"/>
          </a:p>
        </p:txBody>
      </p:sp>
    </p:spTree>
    <p:extLst>
      <p:ext uri="{BB962C8B-B14F-4D97-AF65-F5344CB8AC3E}">
        <p14:creationId xmlns:p14="http://schemas.microsoft.com/office/powerpoint/2010/main" val="2301999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063EC9-3B89-4028-82F9-AE024349175E}"/>
              </a:ext>
            </a:extLst>
          </p:cNvPr>
          <p:cNvSpPr>
            <a:spLocks noGrp="1"/>
          </p:cNvSpPr>
          <p:nvPr>
            <p:ph type="sldNum" sz="quarter" idx="12"/>
          </p:nvPr>
        </p:nvSpPr>
        <p:spPr/>
        <p:txBody>
          <a:bodyPr/>
          <a:lstStyle/>
          <a:p>
            <a:fld id="{20EFAD03-AF99-394D-8186-42BC5564A469}" type="slidenum">
              <a:rPr lang="en-US" smtClean="0"/>
              <a:pPr/>
              <a:t>18</a:t>
            </a:fld>
            <a:endParaRPr lang="en-US"/>
          </a:p>
        </p:txBody>
      </p:sp>
      <p:pic>
        <p:nvPicPr>
          <p:cNvPr id="5" name="Picture 4">
            <a:extLst>
              <a:ext uri="{FF2B5EF4-FFF2-40B4-BE49-F238E27FC236}">
                <a16:creationId xmlns:a16="http://schemas.microsoft.com/office/drawing/2014/main" id="{1CAF7D7A-1019-457C-AB94-0AADAB397C3D}"/>
              </a:ext>
            </a:extLst>
          </p:cNvPr>
          <p:cNvPicPr>
            <a:picLocks noChangeAspect="1"/>
          </p:cNvPicPr>
          <p:nvPr/>
        </p:nvPicPr>
        <p:blipFill>
          <a:blip r:embed="rId3"/>
          <a:stretch>
            <a:fillRect/>
          </a:stretch>
        </p:blipFill>
        <p:spPr>
          <a:xfrm>
            <a:off x="2122939" y="273050"/>
            <a:ext cx="20824147" cy="12221040"/>
          </a:xfrm>
          <a:prstGeom prst="rect">
            <a:avLst/>
          </a:prstGeom>
        </p:spPr>
      </p:pic>
      <p:sp>
        <p:nvSpPr>
          <p:cNvPr id="6" name="Text Box 4">
            <a:extLst>
              <a:ext uri="{FF2B5EF4-FFF2-40B4-BE49-F238E27FC236}">
                <a16:creationId xmlns:a16="http://schemas.microsoft.com/office/drawing/2014/main" id="{F6260AAE-61D5-4C39-98A3-68010E4C92EA}"/>
              </a:ext>
            </a:extLst>
          </p:cNvPr>
          <p:cNvSpPr txBox="1">
            <a:spLocks noChangeArrowheads="1"/>
          </p:cNvSpPr>
          <p:nvPr/>
        </p:nvSpPr>
        <p:spPr bwMode="auto">
          <a:xfrm>
            <a:off x="1258237" y="13076011"/>
            <a:ext cx="179910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a:spcBef>
                <a:spcPct val="20000"/>
              </a:spcBef>
              <a:buClr>
                <a:srgbClr val="800000"/>
              </a:buClr>
              <a:buFont typeface="Wingdings" panose="05000000000000000000" pitchFamily="2" charset="2"/>
              <a:buChar char="l"/>
              <a:defRPr sz="2400">
                <a:solidFill>
                  <a:schemeClr val="tx1"/>
                </a:solidFill>
                <a:latin typeface="Tahoma" panose="020B0604030504040204" pitchFamily="34" charset="0"/>
              </a:defRPr>
            </a:lvl1pPr>
            <a:lvl2pPr marL="742950" indent="-285750">
              <a:spcBef>
                <a:spcPct val="20000"/>
              </a:spcBef>
              <a:buClr>
                <a:srgbClr val="800000"/>
              </a:buClr>
              <a:buSzPct val="85000"/>
              <a:buFont typeface="Wingdings" panose="05000000000000000000" pitchFamily="2" charset="2"/>
              <a:buChar char="ü"/>
              <a:defRPr sz="2200">
                <a:solidFill>
                  <a:schemeClr val="tx1"/>
                </a:solidFill>
                <a:latin typeface="Tahoma" panose="020B0604030504040204" pitchFamily="34" charset="0"/>
              </a:defRPr>
            </a:lvl2pPr>
            <a:lvl3pPr marL="1143000" indent="-228600">
              <a:spcBef>
                <a:spcPct val="20000"/>
              </a:spcBef>
              <a:buClr>
                <a:srgbClr val="800000"/>
              </a:buClr>
              <a:buSzPct val="90000"/>
              <a:buFont typeface="Wingdings" panose="05000000000000000000" pitchFamily="2" charset="2"/>
              <a:buChar char="F"/>
              <a:defRPr sz="2000">
                <a:solidFill>
                  <a:schemeClr val="tx1"/>
                </a:solidFill>
                <a:latin typeface="Arial" panose="020B0604020202020204" pitchFamily="34" charset="0"/>
              </a:defRPr>
            </a:lvl3pPr>
            <a:lvl4pPr marL="1600200" indent="-228600">
              <a:spcBef>
                <a:spcPct val="20000"/>
              </a:spcBef>
              <a:buClr>
                <a:srgbClr val="800000"/>
              </a:buClr>
              <a:buFont typeface="Wingdings" panose="05000000000000000000" pitchFamily="2" charset="2"/>
              <a:buChar char="Ø"/>
              <a:defRPr sz="2000">
                <a:solidFill>
                  <a:schemeClr val="tx1"/>
                </a:solidFill>
                <a:latin typeface="Arial" panose="020B0604020202020204" pitchFamily="34" charset="0"/>
              </a:defRPr>
            </a:lvl4pPr>
            <a:lvl5pPr marL="2057400" indent="-228600">
              <a:spcBef>
                <a:spcPct val="20000"/>
              </a:spcBef>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SzPct val="90000"/>
              <a:buFont typeface="Wingdings 2" panose="05020102010507070707" pitchFamily="18" charset="2"/>
              <a:buChar char="è"/>
              <a:defRPr sz="2000">
                <a:solidFill>
                  <a:schemeClr val="tx1"/>
                </a:solidFill>
                <a:latin typeface="Arial" panose="020B0604020202020204" pitchFamily="34" charset="0"/>
              </a:defRPr>
            </a:lvl9pPr>
          </a:lstStyle>
          <a:p>
            <a:pPr algn="l">
              <a:spcBef>
                <a:spcPts val="0"/>
              </a:spcBef>
              <a:buClrTx/>
              <a:buFontTx/>
              <a:buNone/>
            </a:pPr>
            <a:r>
              <a:rPr lang="en-US" dirty="0"/>
              <a:t>Full document available at  </a:t>
            </a:r>
            <a:r>
              <a:rPr lang="en-US" dirty="0">
                <a:hlinkClick r:id="rId4"/>
              </a:rPr>
              <a:t>https://vaers.hhs.gov/docs/VAERS_Table_of_Reportable_Events_Following_Vaccination.pdf</a:t>
            </a:r>
            <a:endParaRPr lang="en-US" altLang="en-US" dirty="0">
              <a:latin typeface="Franklin Gothic Book" panose="020B0503020102020204" pitchFamily="34" charset="0"/>
              <a:cs typeface="Tahoma" panose="020B0604030504040204" pitchFamily="34" charset="0"/>
            </a:endParaRPr>
          </a:p>
        </p:txBody>
      </p:sp>
    </p:spTree>
    <p:extLst>
      <p:ext uri="{BB962C8B-B14F-4D97-AF65-F5344CB8AC3E}">
        <p14:creationId xmlns:p14="http://schemas.microsoft.com/office/powerpoint/2010/main" val="3455647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7234-2B51-4B1B-9470-B4F43279C1FC}"/>
              </a:ext>
            </a:extLst>
          </p:cNvPr>
          <p:cNvSpPr>
            <a:spLocks noGrp="1"/>
          </p:cNvSpPr>
          <p:nvPr>
            <p:ph type="title"/>
          </p:nvPr>
        </p:nvSpPr>
        <p:spPr/>
        <p:txBody>
          <a:bodyPr/>
          <a:lstStyle/>
          <a:p>
            <a:r>
              <a:rPr lang="en-US"/>
              <a:t>Triaging ICD10 codes</a:t>
            </a:r>
            <a:endParaRPr lang="en-US" dirty="0"/>
          </a:p>
        </p:txBody>
      </p:sp>
      <p:sp>
        <p:nvSpPr>
          <p:cNvPr id="3" name="Content Placeholder 2">
            <a:extLst>
              <a:ext uri="{FF2B5EF4-FFF2-40B4-BE49-F238E27FC236}">
                <a16:creationId xmlns:a16="http://schemas.microsoft.com/office/drawing/2014/main" id="{367D4188-7E78-4625-80B9-8BDE2672198C}"/>
              </a:ext>
            </a:extLst>
          </p:cNvPr>
          <p:cNvSpPr>
            <a:spLocks noGrp="1"/>
          </p:cNvSpPr>
          <p:nvPr>
            <p:ph idx="1"/>
          </p:nvPr>
        </p:nvSpPr>
        <p:spPr>
          <a:xfrm>
            <a:off x="12909814" y="9432958"/>
            <a:ext cx="10823575" cy="4104212"/>
          </a:xfrm>
        </p:spPr>
        <p:txBody>
          <a:bodyPr>
            <a:normAutofit/>
          </a:bodyPr>
          <a:lstStyle/>
          <a:p>
            <a:pPr marL="685800" lvl="2" indent="0">
              <a:buNone/>
            </a:pPr>
            <a:endParaRPr lang="en-US" sz="4800" dirty="0"/>
          </a:p>
          <a:p>
            <a:pPr lvl="1"/>
            <a:r>
              <a:rPr lang="en-US" dirty="0"/>
              <a:t>ICDs unlikely to be vaccine related</a:t>
            </a:r>
            <a:br>
              <a:rPr lang="en-US" dirty="0"/>
            </a:br>
            <a:r>
              <a:rPr lang="en-US" dirty="0"/>
              <a:t>e.g. periodic health exam, broken bones, med refills</a:t>
            </a:r>
          </a:p>
          <a:p>
            <a:pPr lvl="2"/>
            <a:r>
              <a:rPr lang="en-US" sz="4000" dirty="0"/>
              <a:t>Automatically discarded</a:t>
            </a:r>
          </a:p>
          <a:p>
            <a:endParaRPr lang="en-US" dirty="0"/>
          </a:p>
        </p:txBody>
      </p:sp>
      <p:graphicFrame>
        <p:nvGraphicFramePr>
          <p:cNvPr id="5" name="Diagram 4">
            <a:extLst>
              <a:ext uri="{FF2B5EF4-FFF2-40B4-BE49-F238E27FC236}">
                <a16:creationId xmlns:a16="http://schemas.microsoft.com/office/drawing/2014/main" id="{5E1A8FEF-7099-4C1B-9587-047921025F4A}"/>
              </a:ext>
            </a:extLst>
          </p:cNvPr>
          <p:cNvGraphicFramePr/>
          <p:nvPr>
            <p:extLst>
              <p:ext uri="{D42A27DB-BD31-4B8C-83A1-F6EECF244321}">
                <p14:modId xmlns:p14="http://schemas.microsoft.com/office/powerpoint/2010/main" val="403076169"/>
              </p:ext>
            </p:extLst>
          </p:nvPr>
        </p:nvGraphicFramePr>
        <p:xfrm>
          <a:off x="653786" y="3657598"/>
          <a:ext cx="11961815" cy="9285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a:extLst>
              <a:ext uri="{FF2B5EF4-FFF2-40B4-BE49-F238E27FC236}">
                <a16:creationId xmlns:a16="http://schemas.microsoft.com/office/drawing/2014/main" id="{FC8550D0-219C-4437-A625-652E09F78D76}"/>
              </a:ext>
            </a:extLst>
          </p:cNvPr>
          <p:cNvSpPr txBox="1">
            <a:spLocks/>
          </p:cNvSpPr>
          <p:nvPr/>
        </p:nvSpPr>
        <p:spPr>
          <a:xfrm>
            <a:off x="11047412" y="6908808"/>
            <a:ext cx="10823575" cy="3114149"/>
          </a:xfrm>
          <a:prstGeom prst="rect">
            <a:avLst/>
          </a:prstGeom>
        </p:spPr>
        <p:txBody>
          <a:bodyPr vert="horz" lIns="91440" tIns="45720" rIns="91440" bIns="45720" rtlCol="0">
            <a:normAutofit fontScale="92500" lnSpcReduction="20000"/>
          </a:bodyPr>
          <a:lstStyle>
            <a:lvl1pPr marL="685800" indent="-685800" algn="l" defTabSz="914400" rtl="0" eaLnBrk="1" latinLnBrk="0" hangingPunct="1">
              <a:lnSpc>
                <a:spcPct val="100000"/>
              </a:lnSpc>
              <a:spcBef>
                <a:spcPts val="1000"/>
              </a:spcBef>
              <a:spcAft>
                <a:spcPts val="800"/>
              </a:spcAft>
              <a:buClr>
                <a:srgbClr val="56AC68"/>
              </a:buClr>
              <a:buSzPct val="120000"/>
              <a:buFont typeface="Wingdings" panose="05000000000000000000" pitchFamily="2" charset="2"/>
              <a:buChar char="§"/>
              <a:defRPr sz="5400" kern="1200">
                <a:solidFill>
                  <a:schemeClr val="tx1"/>
                </a:solidFill>
                <a:latin typeface="Franklin Gothic Book" panose="020B0503020102020204" pitchFamily="34" charset="0"/>
                <a:ea typeface="+mn-ea"/>
                <a:cs typeface="Arial" panose="020B0604020202020204" pitchFamily="34" charset="0"/>
              </a:defRPr>
            </a:lvl1pPr>
            <a:lvl2pPr marL="735013" indent="-685800" algn="l" defTabSz="914400" rtl="0" eaLnBrk="1" latinLnBrk="0" hangingPunct="1">
              <a:lnSpc>
                <a:spcPct val="90000"/>
              </a:lnSpc>
              <a:spcBef>
                <a:spcPts val="500"/>
              </a:spcBef>
              <a:spcAft>
                <a:spcPts val="800"/>
              </a:spcAft>
              <a:buClr>
                <a:srgbClr val="56AC68"/>
              </a:buClr>
              <a:buSzPct val="120000"/>
              <a:buFont typeface="Wingdings" panose="05000000000000000000" pitchFamily="2" charset="2"/>
              <a:buChar char="§"/>
              <a:defRPr sz="4400" kern="1200">
                <a:solidFill>
                  <a:schemeClr val="tx1"/>
                </a:solidFill>
                <a:latin typeface="Franklin Gothic Book" panose="020B0503020102020204" pitchFamily="34" charset="0"/>
                <a:ea typeface="+mn-ea"/>
                <a:cs typeface="Arial" panose="020B0604020202020204" pitchFamily="34" charset="0"/>
              </a:defRPr>
            </a:lvl2pPr>
            <a:lvl3pPr marL="1143000" indent="-457200" algn="l" defTabSz="914400" rtl="0" eaLnBrk="1" latinLnBrk="0" hangingPunct="1">
              <a:lnSpc>
                <a:spcPct val="90000"/>
              </a:lnSpc>
              <a:spcBef>
                <a:spcPts val="500"/>
              </a:spcBef>
              <a:spcAft>
                <a:spcPts val="800"/>
              </a:spcAft>
              <a:buClr>
                <a:srgbClr val="56AC68"/>
              </a:buClr>
              <a:buSzPct val="120000"/>
              <a:buFont typeface="Wingdings" panose="05000000000000000000" pitchFamily="2" charset="2"/>
              <a:buChar char="§"/>
              <a:defRPr sz="4400" kern="1200">
                <a:solidFill>
                  <a:schemeClr val="tx1"/>
                </a:solidFill>
                <a:latin typeface="Franklin Gothic Book" panose="020B0503020102020204" pitchFamily="34" charset="0"/>
                <a:ea typeface="+mn-ea"/>
                <a:cs typeface="Arial" panose="020B0604020202020204" pitchFamily="34" charset="0"/>
              </a:defRPr>
            </a:lvl3pPr>
            <a:lvl4pPr marL="1600200" indent="-457200" algn="l" defTabSz="914400" rtl="0" eaLnBrk="1" latinLnBrk="0" hangingPunct="1">
              <a:lnSpc>
                <a:spcPct val="90000"/>
              </a:lnSpc>
              <a:spcBef>
                <a:spcPts val="500"/>
              </a:spcBef>
              <a:spcAft>
                <a:spcPts val="800"/>
              </a:spcAft>
              <a:buClr>
                <a:srgbClr val="56AC68"/>
              </a:buClr>
              <a:buSzPct val="120000"/>
              <a:buFont typeface="Wingdings" panose="05000000000000000000" pitchFamily="2" charset="2"/>
              <a:buChar char="§"/>
              <a:defRPr sz="4000" kern="1200">
                <a:solidFill>
                  <a:schemeClr val="tx1"/>
                </a:solidFill>
                <a:latin typeface="Franklin Gothic Book" panose="020B0503020102020204" pitchFamily="34" charset="0"/>
                <a:ea typeface="+mn-ea"/>
                <a:cs typeface="Arial" panose="020B0604020202020204" pitchFamily="34" charset="0"/>
              </a:defRPr>
            </a:lvl4pPr>
            <a:lvl5pPr marL="2057400" indent="-457200" algn="l" defTabSz="914400" rtl="0" eaLnBrk="1" latinLnBrk="0" hangingPunct="1">
              <a:lnSpc>
                <a:spcPct val="90000"/>
              </a:lnSpc>
              <a:spcBef>
                <a:spcPts val="500"/>
              </a:spcBef>
              <a:spcAft>
                <a:spcPts val="800"/>
              </a:spcAft>
              <a:buClr>
                <a:srgbClr val="56AC68"/>
              </a:buClr>
              <a:buSzPct val="120000"/>
              <a:buFont typeface="Wingdings" panose="05000000000000000000" pitchFamily="2" charset="2"/>
              <a:buChar char="§"/>
              <a:defRPr sz="3600" kern="1200">
                <a:solidFill>
                  <a:schemeClr val="tx1"/>
                </a:solidFill>
                <a:latin typeface="Franklin Gothic Book" panose="020B0503020102020204" pitchFamily="34" charset="0"/>
                <a:ea typeface="+mn-ea"/>
                <a:cs typeface="Arial" panose="020B0604020202020204" pitchFamily="34" charset="0"/>
              </a:defRPr>
            </a:lvl5pPr>
            <a:lvl6pPr marL="2857500" indent="-571500" algn="l" defTabSz="914400" rtl="0" eaLnBrk="1" latinLnBrk="0" hangingPunct="1">
              <a:lnSpc>
                <a:spcPct val="90000"/>
              </a:lnSpc>
              <a:spcBef>
                <a:spcPts val="500"/>
              </a:spcBef>
              <a:buClr>
                <a:srgbClr val="56AC68"/>
              </a:buClr>
              <a:buSzPct val="120000"/>
              <a:buFont typeface="Wingdings" panose="05000000000000000000" pitchFamily="2" charset="2"/>
              <a:buChar char="§"/>
              <a:defRPr sz="3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85800" lvl="2" indent="0">
              <a:buFont typeface="Wingdings" panose="05000000000000000000" pitchFamily="2" charset="2"/>
              <a:buNone/>
            </a:pPr>
            <a:endParaRPr lang="en-US" dirty="0"/>
          </a:p>
          <a:p>
            <a:pPr lvl="1"/>
            <a:r>
              <a:rPr lang="en-US" sz="4800" dirty="0"/>
              <a:t>ICDs </a:t>
            </a:r>
            <a:r>
              <a:rPr lang="en-US" altLang="en-US" sz="4800" dirty="0">
                <a:cs typeface="Tahoma" panose="020B0604030504040204" pitchFamily="34" charset="0"/>
              </a:rPr>
              <a:t>possible adverse events</a:t>
            </a:r>
            <a:br>
              <a:rPr lang="en-US" altLang="en-US" sz="4800" dirty="0">
                <a:cs typeface="Tahoma" panose="020B0604030504040204" pitchFamily="34" charset="0"/>
              </a:rPr>
            </a:br>
            <a:r>
              <a:rPr lang="en-US" altLang="en-US" sz="4800" dirty="0">
                <a:cs typeface="Tahoma" panose="020B0604030504040204" pitchFamily="34" charset="0"/>
              </a:rPr>
              <a:t>e.g. myocarditis, lymphadenopathy, laryngitis</a:t>
            </a:r>
          </a:p>
          <a:p>
            <a:pPr lvl="2"/>
            <a:r>
              <a:rPr lang="en-US" sz="4300" dirty="0"/>
              <a:t>query clinician, report if clinician agrees</a:t>
            </a:r>
          </a:p>
          <a:p>
            <a:pPr marL="685800" lvl="2" indent="0">
              <a:buFont typeface="Wingdings" panose="05000000000000000000" pitchFamily="2" charset="2"/>
              <a:buNone/>
            </a:pPr>
            <a:endParaRPr lang="en-US" dirty="0"/>
          </a:p>
        </p:txBody>
      </p:sp>
      <p:sp>
        <p:nvSpPr>
          <p:cNvPr id="7" name="Content Placeholder 2">
            <a:extLst>
              <a:ext uri="{FF2B5EF4-FFF2-40B4-BE49-F238E27FC236}">
                <a16:creationId xmlns:a16="http://schemas.microsoft.com/office/drawing/2014/main" id="{094A2A71-1489-4359-B233-18EFBCD70C68}"/>
              </a:ext>
            </a:extLst>
          </p:cNvPr>
          <p:cNvSpPr txBox="1">
            <a:spLocks/>
          </p:cNvSpPr>
          <p:nvPr/>
        </p:nvSpPr>
        <p:spPr>
          <a:xfrm>
            <a:off x="9069385" y="3451221"/>
            <a:ext cx="11961815" cy="3818736"/>
          </a:xfrm>
          <a:prstGeom prst="rect">
            <a:avLst/>
          </a:prstGeom>
        </p:spPr>
        <p:txBody>
          <a:bodyPr vert="horz" lIns="91440" tIns="45720" rIns="91440" bIns="45720" rtlCol="0">
            <a:normAutofit/>
          </a:bodyPr>
          <a:lstStyle>
            <a:lvl1pPr marL="685800" indent="-685800" algn="l" defTabSz="914400" rtl="0" eaLnBrk="1" latinLnBrk="0" hangingPunct="1">
              <a:lnSpc>
                <a:spcPct val="100000"/>
              </a:lnSpc>
              <a:spcBef>
                <a:spcPts val="1000"/>
              </a:spcBef>
              <a:spcAft>
                <a:spcPts val="800"/>
              </a:spcAft>
              <a:buClr>
                <a:srgbClr val="56AC68"/>
              </a:buClr>
              <a:buSzPct val="120000"/>
              <a:buFont typeface="Wingdings" panose="05000000000000000000" pitchFamily="2" charset="2"/>
              <a:buChar char="§"/>
              <a:defRPr sz="5400" kern="1200">
                <a:solidFill>
                  <a:schemeClr val="tx1"/>
                </a:solidFill>
                <a:latin typeface="Franklin Gothic Book" panose="020B0503020102020204" pitchFamily="34" charset="0"/>
                <a:ea typeface="+mn-ea"/>
                <a:cs typeface="Arial" panose="020B0604020202020204" pitchFamily="34" charset="0"/>
              </a:defRPr>
            </a:lvl1pPr>
            <a:lvl2pPr marL="735013" indent="-685800" algn="l" defTabSz="914400" rtl="0" eaLnBrk="1" latinLnBrk="0" hangingPunct="1">
              <a:lnSpc>
                <a:spcPct val="90000"/>
              </a:lnSpc>
              <a:spcBef>
                <a:spcPts val="500"/>
              </a:spcBef>
              <a:spcAft>
                <a:spcPts val="800"/>
              </a:spcAft>
              <a:buClr>
                <a:srgbClr val="56AC68"/>
              </a:buClr>
              <a:buSzPct val="120000"/>
              <a:buFont typeface="Wingdings" panose="05000000000000000000" pitchFamily="2" charset="2"/>
              <a:buChar char="§"/>
              <a:defRPr sz="4400" kern="1200">
                <a:solidFill>
                  <a:schemeClr val="tx1"/>
                </a:solidFill>
                <a:latin typeface="Franklin Gothic Book" panose="020B0503020102020204" pitchFamily="34" charset="0"/>
                <a:ea typeface="+mn-ea"/>
                <a:cs typeface="Arial" panose="020B0604020202020204" pitchFamily="34" charset="0"/>
              </a:defRPr>
            </a:lvl2pPr>
            <a:lvl3pPr marL="1143000" indent="-457200" algn="l" defTabSz="914400" rtl="0" eaLnBrk="1" latinLnBrk="0" hangingPunct="1">
              <a:lnSpc>
                <a:spcPct val="90000"/>
              </a:lnSpc>
              <a:spcBef>
                <a:spcPts val="500"/>
              </a:spcBef>
              <a:spcAft>
                <a:spcPts val="800"/>
              </a:spcAft>
              <a:buClr>
                <a:srgbClr val="56AC68"/>
              </a:buClr>
              <a:buSzPct val="120000"/>
              <a:buFont typeface="Wingdings" panose="05000000000000000000" pitchFamily="2" charset="2"/>
              <a:buChar char="§"/>
              <a:defRPr sz="4400" kern="1200">
                <a:solidFill>
                  <a:schemeClr val="tx1"/>
                </a:solidFill>
                <a:latin typeface="Franklin Gothic Book" panose="020B0503020102020204" pitchFamily="34" charset="0"/>
                <a:ea typeface="+mn-ea"/>
                <a:cs typeface="Arial" panose="020B0604020202020204" pitchFamily="34" charset="0"/>
              </a:defRPr>
            </a:lvl3pPr>
            <a:lvl4pPr marL="1600200" indent="-457200" algn="l" defTabSz="914400" rtl="0" eaLnBrk="1" latinLnBrk="0" hangingPunct="1">
              <a:lnSpc>
                <a:spcPct val="90000"/>
              </a:lnSpc>
              <a:spcBef>
                <a:spcPts val="500"/>
              </a:spcBef>
              <a:spcAft>
                <a:spcPts val="800"/>
              </a:spcAft>
              <a:buClr>
                <a:srgbClr val="56AC68"/>
              </a:buClr>
              <a:buSzPct val="120000"/>
              <a:buFont typeface="Wingdings" panose="05000000000000000000" pitchFamily="2" charset="2"/>
              <a:buChar char="§"/>
              <a:defRPr sz="4000" kern="1200">
                <a:solidFill>
                  <a:schemeClr val="tx1"/>
                </a:solidFill>
                <a:latin typeface="Franklin Gothic Book" panose="020B0503020102020204" pitchFamily="34" charset="0"/>
                <a:ea typeface="+mn-ea"/>
                <a:cs typeface="Arial" panose="020B0604020202020204" pitchFamily="34" charset="0"/>
              </a:defRPr>
            </a:lvl4pPr>
            <a:lvl5pPr marL="2057400" indent="-457200" algn="l" defTabSz="914400" rtl="0" eaLnBrk="1" latinLnBrk="0" hangingPunct="1">
              <a:lnSpc>
                <a:spcPct val="90000"/>
              </a:lnSpc>
              <a:spcBef>
                <a:spcPts val="500"/>
              </a:spcBef>
              <a:spcAft>
                <a:spcPts val="800"/>
              </a:spcAft>
              <a:buClr>
                <a:srgbClr val="56AC68"/>
              </a:buClr>
              <a:buSzPct val="120000"/>
              <a:buFont typeface="Wingdings" panose="05000000000000000000" pitchFamily="2" charset="2"/>
              <a:buChar char="§"/>
              <a:defRPr sz="3600" kern="1200">
                <a:solidFill>
                  <a:schemeClr val="tx1"/>
                </a:solidFill>
                <a:latin typeface="Franklin Gothic Book" panose="020B0503020102020204" pitchFamily="34" charset="0"/>
                <a:ea typeface="+mn-ea"/>
                <a:cs typeface="Arial" panose="020B0604020202020204" pitchFamily="34" charset="0"/>
              </a:defRPr>
            </a:lvl5pPr>
            <a:lvl6pPr marL="2857500" indent="-571500" algn="l" defTabSz="914400" rtl="0" eaLnBrk="1" latinLnBrk="0" hangingPunct="1">
              <a:lnSpc>
                <a:spcPct val="90000"/>
              </a:lnSpc>
              <a:spcBef>
                <a:spcPts val="500"/>
              </a:spcBef>
              <a:buClr>
                <a:srgbClr val="56AC68"/>
              </a:buClr>
              <a:buSzPct val="120000"/>
              <a:buFont typeface="Wingdings" panose="05000000000000000000" pitchFamily="2" charset="2"/>
              <a:buChar char="§"/>
              <a:defRPr sz="3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400" dirty="0"/>
              <a:t>ICDs already associated with adverse events or identified in the VAERS reportable events table</a:t>
            </a:r>
            <a:br>
              <a:rPr lang="en-US" sz="4400" dirty="0"/>
            </a:br>
            <a:r>
              <a:rPr lang="en-US" sz="4400" dirty="0"/>
              <a:t>e.g. seizure, Guillain-Barré, intussusception</a:t>
            </a:r>
          </a:p>
          <a:p>
            <a:pPr lvl="2"/>
            <a:r>
              <a:rPr lang="en-US" sz="4000" dirty="0"/>
              <a:t>query clinician, report automatically if no response</a:t>
            </a:r>
          </a:p>
          <a:p>
            <a:endParaRPr lang="en-US" sz="4400" dirty="0"/>
          </a:p>
        </p:txBody>
      </p:sp>
      <p:sp>
        <p:nvSpPr>
          <p:cNvPr id="10" name="Slide Number Placeholder 9">
            <a:extLst>
              <a:ext uri="{FF2B5EF4-FFF2-40B4-BE49-F238E27FC236}">
                <a16:creationId xmlns:a16="http://schemas.microsoft.com/office/drawing/2014/main" id="{E77D05D8-475A-4F1D-AD25-80E246CFEF7D}"/>
              </a:ext>
            </a:extLst>
          </p:cNvPr>
          <p:cNvSpPr>
            <a:spLocks noGrp="1"/>
          </p:cNvSpPr>
          <p:nvPr>
            <p:ph type="sldNum" sz="quarter" idx="12"/>
          </p:nvPr>
        </p:nvSpPr>
        <p:spPr/>
        <p:txBody>
          <a:bodyPr/>
          <a:lstStyle/>
          <a:p>
            <a:fld id="{20EFAD03-AF99-394D-8186-42BC5564A469}" type="slidenum">
              <a:rPr lang="en-US" smtClean="0"/>
              <a:pPr/>
              <a:t>19</a:t>
            </a:fld>
            <a:endParaRPr lang="en-US" dirty="0"/>
          </a:p>
        </p:txBody>
      </p:sp>
    </p:spTree>
    <p:extLst>
      <p:ext uri="{BB962C8B-B14F-4D97-AF65-F5344CB8AC3E}">
        <p14:creationId xmlns:p14="http://schemas.microsoft.com/office/powerpoint/2010/main" val="3271528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BF7B9-42CE-431E-B587-8405A2C5B598}"/>
              </a:ext>
            </a:extLst>
          </p:cNvPr>
          <p:cNvSpPr>
            <a:spLocks noGrp="1"/>
          </p:cNvSpPr>
          <p:nvPr>
            <p:ph type="title"/>
          </p:nvPr>
        </p:nvSpPr>
        <p:spPr/>
        <p:txBody>
          <a:bodyPr/>
          <a:lstStyle/>
          <a:p>
            <a:r>
              <a:rPr lang="en-US"/>
              <a:t>The importance of vaccine surveillance</a:t>
            </a:r>
            <a:endParaRPr lang="en-US" dirty="0"/>
          </a:p>
        </p:txBody>
      </p:sp>
      <p:sp>
        <p:nvSpPr>
          <p:cNvPr id="3" name="Content Placeholder 2">
            <a:extLst>
              <a:ext uri="{FF2B5EF4-FFF2-40B4-BE49-F238E27FC236}">
                <a16:creationId xmlns:a16="http://schemas.microsoft.com/office/drawing/2014/main" id="{408F9D47-3C90-4C7B-A823-8D95FF077D5E}"/>
              </a:ext>
            </a:extLst>
          </p:cNvPr>
          <p:cNvSpPr>
            <a:spLocks noGrp="1"/>
          </p:cNvSpPr>
          <p:nvPr>
            <p:ph idx="1"/>
          </p:nvPr>
        </p:nvSpPr>
        <p:spPr/>
        <p:txBody>
          <a:bodyPr>
            <a:normAutofit lnSpcReduction="10000"/>
          </a:bodyPr>
          <a:lstStyle/>
          <a:p>
            <a:r>
              <a:rPr lang="en-US"/>
              <a:t>Vaccine use is prolific</a:t>
            </a:r>
          </a:p>
          <a:p>
            <a:pPr lvl="2"/>
            <a:r>
              <a:rPr lang="en-US"/>
              <a:t>Over 200 million vaccines administered annually in the US alone</a:t>
            </a:r>
          </a:p>
          <a:p>
            <a:pPr lvl="2"/>
            <a:r>
              <a:rPr lang="en-US"/>
              <a:t>&gt;95% of school children vaccinated against ≥8 diseases</a:t>
            </a:r>
          </a:p>
          <a:p>
            <a:pPr marL="685800" lvl="2" indent="0">
              <a:buNone/>
            </a:pPr>
            <a:endParaRPr lang="en-US"/>
          </a:p>
          <a:p>
            <a:r>
              <a:rPr lang="en-US"/>
              <a:t>Accurate detection of vaccine adverse events is essential</a:t>
            </a:r>
          </a:p>
          <a:p>
            <a:pPr lvl="2"/>
            <a:r>
              <a:rPr lang="en-US"/>
              <a:t>Adverse events problematic since “hurting the healthy”</a:t>
            </a:r>
          </a:p>
          <a:p>
            <a:pPr lvl="2"/>
            <a:r>
              <a:rPr lang="en-US"/>
              <a:t>Helps assure the safety of national vaccine programs</a:t>
            </a:r>
          </a:p>
          <a:p>
            <a:pPr marL="685800" lvl="2" indent="0">
              <a:buNone/>
            </a:pPr>
            <a:endParaRPr lang="en-US"/>
          </a:p>
          <a:p>
            <a:r>
              <a:rPr lang="en-US"/>
              <a:t>Vaccine safety data from clinical trials incomplete</a:t>
            </a:r>
          </a:p>
          <a:p>
            <a:pPr lvl="2"/>
            <a:r>
              <a:rPr lang="en-US"/>
              <a:t>Controlled populations, small relative to eventual target population</a:t>
            </a:r>
          </a:p>
          <a:p>
            <a:pPr lvl="2"/>
            <a:r>
              <a:rPr lang="en-US"/>
              <a:t>Limited power to detect rare, idiosyncratic adverse effects</a:t>
            </a:r>
          </a:p>
          <a:p>
            <a:endParaRPr lang="en-US" dirty="0"/>
          </a:p>
        </p:txBody>
      </p:sp>
      <p:sp>
        <p:nvSpPr>
          <p:cNvPr id="10" name="Slide Number Placeholder 9">
            <a:extLst>
              <a:ext uri="{FF2B5EF4-FFF2-40B4-BE49-F238E27FC236}">
                <a16:creationId xmlns:a16="http://schemas.microsoft.com/office/drawing/2014/main" id="{E743AB99-7753-4351-91B1-9C803EF2FA7F}"/>
              </a:ext>
            </a:extLst>
          </p:cNvPr>
          <p:cNvSpPr>
            <a:spLocks noGrp="1"/>
          </p:cNvSpPr>
          <p:nvPr>
            <p:ph type="sldNum" sz="quarter" idx="12"/>
          </p:nvPr>
        </p:nvSpPr>
        <p:spPr/>
        <p:txBody>
          <a:bodyPr/>
          <a:lstStyle/>
          <a:p>
            <a:fld id="{20EFAD03-AF99-394D-8186-42BC5564A469}" type="slidenum">
              <a:rPr lang="en-US" smtClean="0"/>
              <a:pPr/>
              <a:t>2</a:t>
            </a:fld>
            <a:endParaRPr lang="en-US" dirty="0"/>
          </a:p>
        </p:txBody>
      </p:sp>
    </p:spTree>
    <p:extLst>
      <p:ext uri="{BB962C8B-B14F-4D97-AF65-F5344CB8AC3E}">
        <p14:creationId xmlns:p14="http://schemas.microsoft.com/office/powerpoint/2010/main" val="1768739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F0F2C6-5138-4346-9673-5C58B6D12658}"/>
              </a:ext>
            </a:extLst>
          </p:cNvPr>
          <p:cNvPicPr>
            <a:picLocks noChangeAspect="1"/>
          </p:cNvPicPr>
          <p:nvPr/>
        </p:nvPicPr>
        <p:blipFill>
          <a:blip r:embed="rId3"/>
          <a:stretch>
            <a:fillRect/>
          </a:stretch>
        </p:blipFill>
        <p:spPr>
          <a:xfrm>
            <a:off x="2171945" y="2124556"/>
            <a:ext cx="20538830" cy="10953269"/>
          </a:xfrm>
          <a:prstGeom prst="rect">
            <a:avLst/>
          </a:prstGeom>
        </p:spPr>
      </p:pic>
      <p:sp>
        <p:nvSpPr>
          <p:cNvPr id="3" name="Slide Number Placeholder 2">
            <a:extLst>
              <a:ext uri="{FF2B5EF4-FFF2-40B4-BE49-F238E27FC236}">
                <a16:creationId xmlns:a16="http://schemas.microsoft.com/office/drawing/2014/main" id="{F6D33A71-F6F7-4B75-886B-B3C0A931D2EF}"/>
              </a:ext>
            </a:extLst>
          </p:cNvPr>
          <p:cNvSpPr>
            <a:spLocks noGrp="1"/>
          </p:cNvSpPr>
          <p:nvPr>
            <p:ph type="sldNum" sz="quarter" idx="12"/>
          </p:nvPr>
        </p:nvSpPr>
        <p:spPr/>
        <p:txBody>
          <a:bodyPr/>
          <a:lstStyle/>
          <a:p>
            <a:fld id="{20EFAD03-AF99-394D-8186-42BC5564A469}" type="slidenum">
              <a:rPr lang="en-US" smtClean="0"/>
              <a:pPr/>
              <a:t>20</a:t>
            </a:fld>
            <a:endParaRPr lang="en-US"/>
          </a:p>
        </p:txBody>
      </p:sp>
    </p:spTree>
    <p:extLst>
      <p:ext uri="{BB962C8B-B14F-4D97-AF65-F5344CB8AC3E}">
        <p14:creationId xmlns:p14="http://schemas.microsoft.com/office/powerpoint/2010/main" val="2503235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33CE64A5-368A-4C40-B3EF-4886C17E9956}"/>
              </a:ext>
            </a:extLst>
          </p:cNvPr>
          <p:cNvGraphicFramePr/>
          <p:nvPr>
            <p:extLst>
              <p:ext uri="{D42A27DB-BD31-4B8C-83A1-F6EECF244321}">
                <p14:modId xmlns:p14="http://schemas.microsoft.com/office/powerpoint/2010/main" val="3707814788"/>
              </p:ext>
            </p:extLst>
          </p:nvPr>
        </p:nvGraphicFramePr>
        <p:xfrm>
          <a:off x="894556" y="10442929"/>
          <a:ext cx="22598062" cy="3244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21FEF3D5-A42A-4ED4-9199-2FAC430E8B7F}"/>
              </a:ext>
            </a:extLst>
          </p:cNvPr>
          <p:cNvSpPr>
            <a:spLocks noGrp="1"/>
          </p:cNvSpPr>
          <p:nvPr>
            <p:ph type="title"/>
          </p:nvPr>
        </p:nvSpPr>
        <p:spPr/>
        <p:txBody>
          <a:bodyPr/>
          <a:lstStyle/>
          <a:p>
            <a:r>
              <a:rPr lang="en-US" altLang="en-US"/>
              <a:t>Example ESP-VAERS Logic</a:t>
            </a:r>
            <a:endParaRPr lang="en-US" dirty="0"/>
          </a:p>
        </p:txBody>
      </p:sp>
      <p:sp>
        <p:nvSpPr>
          <p:cNvPr id="6" name="Text Box 4">
            <a:extLst>
              <a:ext uri="{FF2B5EF4-FFF2-40B4-BE49-F238E27FC236}">
                <a16:creationId xmlns:a16="http://schemas.microsoft.com/office/drawing/2014/main" id="{8A2D2BAD-87CB-49BD-A1F8-ED85492D85A5}"/>
              </a:ext>
            </a:extLst>
          </p:cNvPr>
          <p:cNvSpPr txBox="1">
            <a:spLocks noChangeArrowheads="1"/>
          </p:cNvSpPr>
          <p:nvPr/>
        </p:nvSpPr>
        <p:spPr bwMode="auto">
          <a:xfrm>
            <a:off x="13311189" y="6745995"/>
            <a:ext cx="6805610" cy="38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panose="02020603050405020304" pitchFamily="18" charset="0"/>
              </a:defRPr>
            </a:lvl1pPr>
            <a:lvl2pPr marL="914400" indent="-457200">
              <a:defRPr sz="2400">
                <a:solidFill>
                  <a:schemeClr val="tx1"/>
                </a:solidFill>
                <a:latin typeface="Times" panose="02020603050405020304" pitchFamily="18" charset="0"/>
              </a:defRPr>
            </a:lvl2pPr>
            <a:lvl3pPr marL="1371600" indent="-457200">
              <a:defRPr sz="2400">
                <a:solidFill>
                  <a:schemeClr val="tx1"/>
                </a:solidFill>
                <a:latin typeface="Times" panose="02020603050405020304" pitchFamily="18" charset="0"/>
              </a:defRPr>
            </a:lvl3pPr>
            <a:lvl4pPr marL="1828800" indent="-457200">
              <a:defRPr sz="2400">
                <a:solidFill>
                  <a:schemeClr val="tx1"/>
                </a:solidFill>
                <a:latin typeface="Times" panose="02020603050405020304" pitchFamily="18" charset="0"/>
              </a:defRPr>
            </a:lvl4pPr>
            <a:lvl5pPr marL="2286000" indent="-457200">
              <a:defRPr sz="2400">
                <a:solidFill>
                  <a:schemeClr val="tx1"/>
                </a:solidFill>
                <a:latin typeface="Times" panose="02020603050405020304" pitchFamily="18" charset="0"/>
              </a:defRPr>
            </a:lvl5pPr>
            <a:lvl6pPr marL="2743200" indent="-457200" eaLnBrk="0" fontAlgn="base" hangingPunct="0">
              <a:spcBef>
                <a:spcPct val="0"/>
              </a:spcBef>
              <a:spcAft>
                <a:spcPct val="0"/>
              </a:spcAft>
              <a:defRPr sz="2400">
                <a:solidFill>
                  <a:schemeClr val="tx1"/>
                </a:solidFill>
                <a:latin typeface="Times" panose="02020603050405020304" pitchFamily="18" charset="0"/>
              </a:defRPr>
            </a:lvl6pPr>
            <a:lvl7pPr marL="3200400" indent="-457200" eaLnBrk="0" fontAlgn="base" hangingPunct="0">
              <a:spcBef>
                <a:spcPct val="0"/>
              </a:spcBef>
              <a:spcAft>
                <a:spcPct val="0"/>
              </a:spcAft>
              <a:defRPr sz="2400">
                <a:solidFill>
                  <a:schemeClr val="tx1"/>
                </a:solidFill>
                <a:latin typeface="Times" panose="02020603050405020304" pitchFamily="18" charset="0"/>
              </a:defRPr>
            </a:lvl7pPr>
            <a:lvl8pPr marL="3657600" indent="-457200" eaLnBrk="0" fontAlgn="base" hangingPunct="0">
              <a:spcBef>
                <a:spcPct val="0"/>
              </a:spcBef>
              <a:spcAft>
                <a:spcPct val="0"/>
              </a:spcAft>
              <a:defRPr sz="2400">
                <a:solidFill>
                  <a:schemeClr val="tx1"/>
                </a:solidFill>
                <a:latin typeface="Times" panose="02020603050405020304" pitchFamily="18" charset="0"/>
              </a:defRPr>
            </a:lvl8pPr>
            <a:lvl9pPr marL="4114800" indent="-457200" eaLnBrk="0" fontAlgn="base" hangingPunct="0">
              <a:spcBef>
                <a:spcPct val="0"/>
              </a:spcBef>
              <a:spcAft>
                <a:spcPct val="0"/>
              </a:spcAft>
              <a:defRPr sz="2400">
                <a:solidFill>
                  <a:schemeClr val="tx1"/>
                </a:solidFill>
                <a:latin typeface="Times" panose="02020603050405020304" pitchFamily="18" charset="0"/>
              </a:defRPr>
            </a:lvl9pPr>
          </a:lstStyle>
          <a:p>
            <a:pPr marL="1028700" indent="-1028700">
              <a:spcBef>
                <a:spcPct val="50000"/>
              </a:spcBef>
              <a:buFont typeface="+mj-lt"/>
              <a:buAutoNum type="romanUcPeriod"/>
            </a:pPr>
            <a:r>
              <a:rPr lang="en-US" altLang="en-US" sz="5400" dirty="0">
                <a:latin typeface="Franklin Gothic Book" panose="020B0503020102020204" pitchFamily="34" charset="0"/>
                <a:cs typeface="Tahoma" panose="020B0604030504040204" pitchFamily="34" charset="0"/>
              </a:rPr>
              <a:t> Assess patient’s past encounters </a:t>
            </a:r>
            <a:r>
              <a:rPr lang="en-US" altLang="en-US" sz="5400" dirty="0">
                <a:latin typeface="Franklin Gothic Book" panose="020B0503020102020204" pitchFamily="34" charset="0"/>
                <a:cs typeface="Tahoma" panose="020B0604030504040204" pitchFamily="34" charset="0"/>
                <a:sym typeface="Wingdings" panose="05000000000000000000" pitchFamily="2" charset="2"/>
              </a:rPr>
              <a:t>:</a:t>
            </a:r>
            <a:r>
              <a:rPr lang="en-US" altLang="en-US" sz="5400" dirty="0">
                <a:latin typeface="Franklin Gothic Book" panose="020B0503020102020204" pitchFamily="34" charset="0"/>
                <a:cs typeface="Tahoma" panose="020B0604030504040204" pitchFamily="34" charset="0"/>
              </a:rPr>
              <a:t> last creatinine 2.2</a:t>
            </a:r>
          </a:p>
          <a:p>
            <a:pPr marL="1028700" indent="-1028700">
              <a:spcBef>
                <a:spcPct val="50000"/>
              </a:spcBef>
              <a:buFont typeface="+mj-lt"/>
              <a:buAutoNum type="romanUcPeriod"/>
            </a:pPr>
            <a:r>
              <a:rPr lang="en-US" altLang="en-US" sz="5400" dirty="0">
                <a:latin typeface="Franklin Gothic Book" panose="020B0503020102020204" pitchFamily="34" charset="0"/>
                <a:cs typeface="Tahoma" panose="020B0604030504040204" pitchFamily="34" charset="0"/>
              </a:rPr>
              <a:t> </a:t>
            </a:r>
            <a:r>
              <a:rPr lang="en-US" altLang="en-US" sz="5400" dirty="0">
                <a:solidFill>
                  <a:srgbClr val="FF0000"/>
                </a:solidFill>
                <a:latin typeface="Franklin Gothic Book" panose="020B0503020102020204" pitchFamily="34" charset="0"/>
                <a:cs typeface="Tahoma" panose="020B0604030504040204" pitchFamily="34" charset="0"/>
              </a:rPr>
              <a:t>Stop</a:t>
            </a:r>
          </a:p>
        </p:txBody>
      </p:sp>
      <p:grpSp>
        <p:nvGrpSpPr>
          <p:cNvPr id="14" name="Group 13">
            <a:extLst>
              <a:ext uri="{FF2B5EF4-FFF2-40B4-BE49-F238E27FC236}">
                <a16:creationId xmlns:a16="http://schemas.microsoft.com/office/drawing/2014/main" id="{56E8E31A-2D3F-4BAC-88C0-98296955A5E8}"/>
              </a:ext>
            </a:extLst>
          </p:cNvPr>
          <p:cNvGrpSpPr/>
          <p:nvPr/>
        </p:nvGrpSpPr>
        <p:grpSpPr>
          <a:xfrm>
            <a:off x="649288" y="8513180"/>
            <a:ext cx="12661900" cy="2699106"/>
            <a:chOff x="649288" y="8513180"/>
            <a:chExt cx="12661900" cy="2699106"/>
          </a:xfrm>
        </p:grpSpPr>
        <p:sp>
          <p:nvSpPr>
            <p:cNvPr id="4" name="Text Box 2">
              <a:extLst>
                <a:ext uri="{FF2B5EF4-FFF2-40B4-BE49-F238E27FC236}">
                  <a16:creationId xmlns:a16="http://schemas.microsoft.com/office/drawing/2014/main" id="{EF9C5993-C075-44E8-8E4C-EC615A8F446B}"/>
                </a:ext>
              </a:extLst>
            </p:cNvPr>
            <p:cNvSpPr txBox="1">
              <a:spLocks noChangeArrowheads="1"/>
            </p:cNvSpPr>
            <p:nvPr/>
          </p:nvSpPr>
          <p:spPr bwMode="auto">
            <a:xfrm>
              <a:off x="649288" y="8513180"/>
              <a:ext cx="126619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sz="5400" dirty="0">
                  <a:latin typeface="Franklin Gothic Book" panose="020B0503020102020204" pitchFamily="34" charset="0"/>
                  <a:cs typeface="Tahoma" panose="020B0604030504040204" pitchFamily="34" charset="0"/>
                </a:rPr>
                <a:t>Day 0 – influenza vaccine administered</a:t>
              </a:r>
              <a:r>
                <a:rPr lang="en-US" altLang="en-US" sz="5400" dirty="0">
                  <a:latin typeface="Franklin Gothic Book" panose="020B0503020102020204" pitchFamily="34" charset="0"/>
                </a:rPr>
                <a:t> </a:t>
              </a:r>
            </a:p>
          </p:txBody>
        </p:sp>
        <p:cxnSp>
          <p:nvCxnSpPr>
            <p:cNvPr id="9" name="Straight Connector 8">
              <a:extLst>
                <a:ext uri="{FF2B5EF4-FFF2-40B4-BE49-F238E27FC236}">
                  <a16:creationId xmlns:a16="http://schemas.microsoft.com/office/drawing/2014/main" id="{E82E4B9E-2E04-40FE-9C01-2235C2F04BD1}"/>
                </a:ext>
              </a:extLst>
            </p:cNvPr>
            <p:cNvCxnSpPr>
              <a:cxnSpLocks/>
            </p:cNvCxnSpPr>
            <p:nvPr/>
          </p:nvCxnSpPr>
          <p:spPr>
            <a:xfrm flipV="1">
              <a:off x="1981200" y="9798771"/>
              <a:ext cx="0" cy="1413515"/>
            </a:xfrm>
            <a:prstGeom prst="line">
              <a:avLst/>
            </a:prstGeom>
            <a:ln w="76200">
              <a:prstDash val="sysDash"/>
            </a:ln>
          </p:spPr>
          <p:style>
            <a:lnRef idx="3">
              <a:schemeClr val="accent1"/>
            </a:lnRef>
            <a:fillRef idx="0">
              <a:schemeClr val="accent1"/>
            </a:fillRef>
            <a:effectRef idx="2">
              <a:schemeClr val="accent1"/>
            </a:effectRef>
            <a:fontRef idx="minor">
              <a:schemeClr val="tx1"/>
            </a:fontRef>
          </p:style>
        </p:cxnSp>
      </p:grpSp>
      <p:grpSp>
        <p:nvGrpSpPr>
          <p:cNvPr id="13" name="Group 12">
            <a:extLst>
              <a:ext uri="{FF2B5EF4-FFF2-40B4-BE49-F238E27FC236}">
                <a16:creationId xmlns:a16="http://schemas.microsoft.com/office/drawing/2014/main" id="{F82C1094-0F5B-45A4-853A-47D3C2E94404}"/>
              </a:ext>
            </a:extLst>
          </p:cNvPr>
          <p:cNvGrpSpPr/>
          <p:nvPr/>
        </p:nvGrpSpPr>
        <p:grpSpPr>
          <a:xfrm>
            <a:off x="12880975" y="4290007"/>
            <a:ext cx="9829800" cy="6922279"/>
            <a:chOff x="12880975" y="4290007"/>
            <a:chExt cx="9829800" cy="6922279"/>
          </a:xfrm>
        </p:grpSpPr>
        <p:sp>
          <p:nvSpPr>
            <p:cNvPr id="5" name="Text Box 3">
              <a:extLst>
                <a:ext uri="{FF2B5EF4-FFF2-40B4-BE49-F238E27FC236}">
                  <a16:creationId xmlns:a16="http://schemas.microsoft.com/office/drawing/2014/main" id="{569E0D7A-59C2-482B-AEC8-2AFF8A9E1C6D}"/>
                </a:ext>
              </a:extLst>
            </p:cNvPr>
            <p:cNvSpPr txBox="1">
              <a:spLocks noChangeArrowheads="1"/>
            </p:cNvSpPr>
            <p:nvPr/>
          </p:nvSpPr>
          <p:spPr bwMode="auto">
            <a:xfrm>
              <a:off x="12880975" y="4290007"/>
              <a:ext cx="9829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a:spcBef>
                  <a:spcPct val="50000"/>
                </a:spcBef>
              </a:pPr>
              <a:r>
                <a:rPr lang="en-US" altLang="en-US" sz="5400" dirty="0">
                  <a:latin typeface="Franklin Gothic Book" panose="020B0503020102020204" pitchFamily="34" charset="0"/>
                  <a:cs typeface="Tahoma" panose="020B0604030504040204" pitchFamily="34" charset="0"/>
                </a:rPr>
                <a:t>Day 9 – patient has routine lab work – creatinine 2.3</a:t>
              </a:r>
              <a:endParaRPr lang="en-US" altLang="en-US" sz="5400" dirty="0">
                <a:latin typeface="Franklin Gothic Book" panose="020B0503020102020204" pitchFamily="34" charset="0"/>
              </a:endParaRPr>
            </a:p>
          </p:txBody>
        </p:sp>
        <p:cxnSp>
          <p:nvCxnSpPr>
            <p:cNvPr id="10" name="Straight Connector 9">
              <a:extLst>
                <a:ext uri="{FF2B5EF4-FFF2-40B4-BE49-F238E27FC236}">
                  <a16:creationId xmlns:a16="http://schemas.microsoft.com/office/drawing/2014/main" id="{B40FB2B1-6A84-437D-A05F-D921577FD597}"/>
                </a:ext>
              </a:extLst>
            </p:cNvPr>
            <p:cNvCxnSpPr>
              <a:cxnSpLocks/>
            </p:cNvCxnSpPr>
            <p:nvPr/>
          </p:nvCxnSpPr>
          <p:spPr>
            <a:xfrm flipV="1">
              <a:off x="20116799" y="6248400"/>
              <a:ext cx="0" cy="4963886"/>
            </a:xfrm>
            <a:prstGeom prst="line">
              <a:avLst/>
            </a:prstGeom>
            <a:ln w="76200">
              <a:prstDash val="sysDash"/>
            </a:ln>
          </p:spPr>
          <p:style>
            <a:lnRef idx="3">
              <a:schemeClr val="accent1"/>
            </a:lnRef>
            <a:fillRef idx="0">
              <a:schemeClr val="accent1"/>
            </a:fillRef>
            <a:effectRef idx="2">
              <a:schemeClr val="accent1"/>
            </a:effectRef>
            <a:fontRef idx="minor">
              <a:schemeClr val="tx1"/>
            </a:fontRef>
          </p:style>
        </p:cxnSp>
      </p:grpSp>
      <p:sp>
        <p:nvSpPr>
          <p:cNvPr id="15" name="Slide Number Placeholder 14">
            <a:extLst>
              <a:ext uri="{FF2B5EF4-FFF2-40B4-BE49-F238E27FC236}">
                <a16:creationId xmlns:a16="http://schemas.microsoft.com/office/drawing/2014/main" id="{F98453EC-26B8-4A30-A5D9-456541AFE276}"/>
              </a:ext>
            </a:extLst>
          </p:cNvPr>
          <p:cNvSpPr>
            <a:spLocks noGrp="1"/>
          </p:cNvSpPr>
          <p:nvPr>
            <p:ph type="sldNum" sz="quarter" idx="12"/>
          </p:nvPr>
        </p:nvSpPr>
        <p:spPr/>
        <p:txBody>
          <a:bodyPr/>
          <a:lstStyle/>
          <a:p>
            <a:fld id="{20EFAD03-AF99-394D-8186-42BC5564A469}" type="slidenum">
              <a:rPr lang="en-US" smtClean="0"/>
              <a:pPr/>
              <a:t>21</a:t>
            </a:fld>
            <a:endParaRPr lang="en-US" dirty="0"/>
          </a:p>
        </p:txBody>
      </p:sp>
    </p:spTree>
    <p:extLst>
      <p:ext uri="{BB962C8B-B14F-4D97-AF65-F5344CB8AC3E}">
        <p14:creationId xmlns:p14="http://schemas.microsoft.com/office/powerpoint/2010/main" val="25783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EF3D5-A42A-4ED4-9199-2FAC430E8B7F}"/>
              </a:ext>
            </a:extLst>
          </p:cNvPr>
          <p:cNvSpPr>
            <a:spLocks noGrp="1"/>
          </p:cNvSpPr>
          <p:nvPr>
            <p:ph type="title"/>
          </p:nvPr>
        </p:nvSpPr>
        <p:spPr/>
        <p:txBody>
          <a:bodyPr/>
          <a:lstStyle/>
          <a:p>
            <a:r>
              <a:rPr lang="en-US" altLang="en-US"/>
              <a:t>Example ESP-VAERS Logic</a:t>
            </a:r>
            <a:endParaRPr lang="en-US" dirty="0"/>
          </a:p>
        </p:txBody>
      </p:sp>
      <p:graphicFrame>
        <p:nvGraphicFramePr>
          <p:cNvPr id="7" name="Diagram 6">
            <a:extLst>
              <a:ext uri="{FF2B5EF4-FFF2-40B4-BE49-F238E27FC236}">
                <a16:creationId xmlns:a16="http://schemas.microsoft.com/office/drawing/2014/main" id="{33CE64A5-368A-4C40-B3EF-4886C17E9956}"/>
              </a:ext>
            </a:extLst>
          </p:cNvPr>
          <p:cNvGraphicFramePr/>
          <p:nvPr/>
        </p:nvGraphicFramePr>
        <p:xfrm>
          <a:off x="785813" y="9581845"/>
          <a:ext cx="22598062" cy="4238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a:extLst>
              <a:ext uri="{FF2B5EF4-FFF2-40B4-BE49-F238E27FC236}">
                <a16:creationId xmlns:a16="http://schemas.microsoft.com/office/drawing/2014/main" id="{56E8E31A-2D3F-4BAC-88C0-98296955A5E8}"/>
              </a:ext>
            </a:extLst>
          </p:cNvPr>
          <p:cNvGrpSpPr/>
          <p:nvPr/>
        </p:nvGrpSpPr>
        <p:grpSpPr>
          <a:xfrm>
            <a:off x="785813" y="7221072"/>
            <a:ext cx="10971208" cy="3469555"/>
            <a:chOff x="649288" y="8513180"/>
            <a:chExt cx="12661900" cy="2347775"/>
          </a:xfrm>
        </p:grpSpPr>
        <p:sp>
          <p:nvSpPr>
            <p:cNvPr id="4" name="Text Box 2">
              <a:extLst>
                <a:ext uri="{FF2B5EF4-FFF2-40B4-BE49-F238E27FC236}">
                  <a16:creationId xmlns:a16="http://schemas.microsoft.com/office/drawing/2014/main" id="{EF9C5993-C075-44E8-8E4C-EC615A8F446B}"/>
                </a:ext>
              </a:extLst>
            </p:cNvPr>
            <p:cNvSpPr txBox="1">
              <a:spLocks noChangeArrowheads="1"/>
            </p:cNvSpPr>
            <p:nvPr/>
          </p:nvSpPr>
          <p:spPr bwMode="auto">
            <a:xfrm>
              <a:off x="649288" y="8513180"/>
              <a:ext cx="126619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sz="5400" dirty="0">
                  <a:latin typeface="Franklin Gothic Book" panose="020B0503020102020204" pitchFamily="34" charset="0"/>
                  <a:cs typeface="Tahoma" panose="020B0604030504040204" pitchFamily="34" charset="0"/>
                </a:rPr>
                <a:t>Day 0 – measles vaccine administered</a:t>
              </a:r>
              <a:r>
                <a:rPr lang="en-US" altLang="en-US" sz="5400" dirty="0">
                  <a:latin typeface="Franklin Gothic Book" panose="020B0503020102020204" pitchFamily="34" charset="0"/>
                </a:rPr>
                <a:t> </a:t>
              </a:r>
            </a:p>
          </p:txBody>
        </p:sp>
        <p:cxnSp>
          <p:nvCxnSpPr>
            <p:cNvPr id="9" name="Straight Connector 8">
              <a:extLst>
                <a:ext uri="{FF2B5EF4-FFF2-40B4-BE49-F238E27FC236}">
                  <a16:creationId xmlns:a16="http://schemas.microsoft.com/office/drawing/2014/main" id="{E82E4B9E-2E04-40FE-9C01-2235C2F04BD1}"/>
                </a:ext>
              </a:extLst>
            </p:cNvPr>
            <p:cNvCxnSpPr/>
            <p:nvPr/>
          </p:nvCxnSpPr>
          <p:spPr>
            <a:xfrm flipV="1">
              <a:off x="1981200" y="9798771"/>
              <a:ext cx="0" cy="1062184"/>
            </a:xfrm>
            <a:prstGeom prst="line">
              <a:avLst/>
            </a:prstGeom>
            <a:ln w="76200">
              <a:prstDash val="sysDash"/>
            </a:ln>
          </p:spPr>
          <p:style>
            <a:lnRef idx="3">
              <a:schemeClr val="accent1"/>
            </a:lnRef>
            <a:fillRef idx="0">
              <a:schemeClr val="accent1"/>
            </a:fillRef>
            <a:effectRef idx="2">
              <a:schemeClr val="accent1"/>
            </a:effectRef>
            <a:fontRef idx="minor">
              <a:schemeClr val="tx1"/>
            </a:fontRef>
          </p:style>
        </p:cxnSp>
      </p:grpSp>
      <p:grpSp>
        <p:nvGrpSpPr>
          <p:cNvPr id="13" name="Group 12">
            <a:extLst>
              <a:ext uri="{FF2B5EF4-FFF2-40B4-BE49-F238E27FC236}">
                <a16:creationId xmlns:a16="http://schemas.microsoft.com/office/drawing/2014/main" id="{F82C1094-0F5B-45A4-853A-47D3C2E94404}"/>
              </a:ext>
            </a:extLst>
          </p:cNvPr>
          <p:cNvGrpSpPr/>
          <p:nvPr/>
        </p:nvGrpSpPr>
        <p:grpSpPr>
          <a:xfrm>
            <a:off x="10668000" y="2611056"/>
            <a:ext cx="12982575" cy="8383556"/>
            <a:chOff x="10668000" y="3131864"/>
            <a:chExt cx="12982575" cy="8383556"/>
          </a:xfrm>
        </p:grpSpPr>
        <p:sp>
          <p:nvSpPr>
            <p:cNvPr id="5" name="Text Box 3">
              <a:extLst>
                <a:ext uri="{FF2B5EF4-FFF2-40B4-BE49-F238E27FC236}">
                  <a16:creationId xmlns:a16="http://schemas.microsoft.com/office/drawing/2014/main" id="{569E0D7A-59C2-482B-AEC8-2AFF8A9E1C6D}"/>
                </a:ext>
              </a:extLst>
            </p:cNvPr>
            <p:cNvSpPr txBox="1">
              <a:spLocks noChangeArrowheads="1"/>
            </p:cNvSpPr>
            <p:nvPr/>
          </p:nvSpPr>
          <p:spPr bwMode="auto">
            <a:xfrm>
              <a:off x="10668000" y="3131864"/>
              <a:ext cx="129825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sz="5400" dirty="0">
                  <a:latin typeface="Franklin Gothic Book" panose="020B0503020102020204" pitchFamily="34" charset="0"/>
                  <a:cs typeface="Tahoma" panose="020B0604030504040204" pitchFamily="34" charset="0"/>
                </a:rPr>
                <a:t>Day 6 – patient diagnosed with meningitis</a:t>
              </a:r>
              <a:endParaRPr lang="en-US" altLang="en-US" sz="5400" dirty="0">
                <a:latin typeface="Franklin Gothic Book" panose="020B0503020102020204" pitchFamily="34" charset="0"/>
              </a:endParaRPr>
            </a:p>
          </p:txBody>
        </p:sp>
        <p:cxnSp>
          <p:nvCxnSpPr>
            <p:cNvPr id="10" name="Straight Connector 9">
              <a:extLst>
                <a:ext uri="{FF2B5EF4-FFF2-40B4-BE49-F238E27FC236}">
                  <a16:creationId xmlns:a16="http://schemas.microsoft.com/office/drawing/2014/main" id="{B40FB2B1-6A84-437D-A05F-D921577FD597}"/>
                </a:ext>
              </a:extLst>
            </p:cNvPr>
            <p:cNvCxnSpPr>
              <a:cxnSpLocks/>
            </p:cNvCxnSpPr>
            <p:nvPr/>
          </p:nvCxnSpPr>
          <p:spPr>
            <a:xfrm flipV="1">
              <a:off x="13996988" y="4055194"/>
              <a:ext cx="0" cy="7460226"/>
            </a:xfrm>
            <a:prstGeom prst="line">
              <a:avLst/>
            </a:prstGeom>
            <a:ln w="76200">
              <a:prstDash val="sysDash"/>
            </a:ln>
          </p:spPr>
          <p:style>
            <a:lnRef idx="3">
              <a:schemeClr val="accent1"/>
            </a:lnRef>
            <a:fillRef idx="0">
              <a:schemeClr val="accent1"/>
            </a:fillRef>
            <a:effectRef idx="2">
              <a:schemeClr val="accent1"/>
            </a:effectRef>
            <a:fontRef idx="minor">
              <a:schemeClr val="tx1"/>
            </a:fontRef>
          </p:style>
        </p:cxnSp>
      </p:grpSp>
      <p:sp>
        <p:nvSpPr>
          <p:cNvPr id="12" name="Text Box 8">
            <a:extLst>
              <a:ext uri="{FF2B5EF4-FFF2-40B4-BE49-F238E27FC236}">
                <a16:creationId xmlns:a16="http://schemas.microsoft.com/office/drawing/2014/main" id="{BDAE0D40-31F0-41F0-9841-514D45EBE48D}"/>
              </a:ext>
            </a:extLst>
          </p:cNvPr>
          <p:cNvSpPr txBox="1">
            <a:spLocks noChangeArrowheads="1"/>
          </p:cNvSpPr>
          <p:nvPr/>
        </p:nvSpPr>
        <p:spPr bwMode="auto">
          <a:xfrm>
            <a:off x="14478007" y="3515641"/>
            <a:ext cx="9415446"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panose="02020603050405020304" pitchFamily="18" charset="0"/>
              </a:defRPr>
            </a:lvl1pPr>
            <a:lvl2pPr marL="914400" indent="-457200">
              <a:defRPr sz="2400">
                <a:solidFill>
                  <a:schemeClr val="tx1"/>
                </a:solidFill>
                <a:latin typeface="Times" panose="02020603050405020304" pitchFamily="18" charset="0"/>
              </a:defRPr>
            </a:lvl2pPr>
            <a:lvl3pPr marL="1371600" indent="-457200">
              <a:defRPr sz="2400">
                <a:solidFill>
                  <a:schemeClr val="tx1"/>
                </a:solidFill>
                <a:latin typeface="Times" panose="02020603050405020304" pitchFamily="18" charset="0"/>
              </a:defRPr>
            </a:lvl3pPr>
            <a:lvl4pPr marL="1828800" indent="-457200">
              <a:defRPr sz="2400">
                <a:solidFill>
                  <a:schemeClr val="tx1"/>
                </a:solidFill>
                <a:latin typeface="Times" panose="02020603050405020304" pitchFamily="18" charset="0"/>
              </a:defRPr>
            </a:lvl4pPr>
            <a:lvl5pPr marL="2286000" indent="-457200">
              <a:defRPr sz="2400">
                <a:solidFill>
                  <a:schemeClr val="tx1"/>
                </a:solidFill>
                <a:latin typeface="Times" panose="02020603050405020304" pitchFamily="18" charset="0"/>
              </a:defRPr>
            </a:lvl5pPr>
            <a:lvl6pPr marL="2743200" indent="-457200" eaLnBrk="0" fontAlgn="base" hangingPunct="0">
              <a:spcBef>
                <a:spcPct val="0"/>
              </a:spcBef>
              <a:spcAft>
                <a:spcPct val="0"/>
              </a:spcAft>
              <a:defRPr sz="2400">
                <a:solidFill>
                  <a:schemeClr val="tx1"/>
                </a:solidFill>
                <a:latin typeface="Times" panose="02020603050405020304" pitchFamily="18" charset="0"/>
              </a:defRPr>
            </a:lvl6pPr>
            <a:lvl7pPr marL="3200400" indent="-457200" eaLnBrk="0" fontAlgn="base" hangingPunct="0">
              <a:spcBef>
                <a:spcPct val="0"/>
              </a:spcBef>
              <a:spcAft>
                <a:spcPct val="0"/>
              </a:spcAft>
              <a:defRPr sz="2400">
                <a:solidFill>
                  <a:schemeClr val="tx1"/>
                </a:solidFill>
                <a:latin typeface="Times" panose="02020603050405020304" pitchFamily="18" charset="0"/>
              </a:defRPr>
            </a:lvl7pPr>
            <a:lvl8pPr marL="3657600" indent="-457200" eaLnBrk="0" fontAlgn="base" hangingPunct="0">
              <a:spcBef>
                <a:spcPct val="0"/>
              </a:spcBef>
              <a:spcAft>
                <a:spcPct val="0"/>
              </a:spcAft>
              <a:defRPr sz="2400">
                <a:solidFill>
                  <a:schemeClr val="tx1"/>
                </a:solidFill>
                <a:latin typeface="Times" panose="02020603050405020304" pitchFamily="18" charset="0"/>
              </a:defRPr>
            </a:lvl8pPr>
            <a:lvl9pPr marL="4114800" indent="-457200" eaLnBrk="0" fontAlgn="base" hangingPunct="0">
              <a:spcBef>
                <a:spcPct val="0"/>
              </a:spcBef>
              <a:spcAft>
                <a:spcPct val="0"/>
              </a:spcAft>
              <a:defRPr sz="2400">
                <a:solidFill>
                  <a:schemeClr val="tx1"/>
                </a:solidFill>
                <a:latin typeface="Times" panose="02020603050405020304" pitchFamily="18" charset="0"/>
              </a:defRPr>
            </a:lvl9pPr>
          </a:lstStyle>
          <a:p>
            <a:pPr marL="857250" indent="-857250">
              <a:spcBef>
                <a:spcPct val="50000"/>
              </a:spcBef>
              <a:buFont typeface="+mj-lt"/>
              <a:buAutoNum type="romanUcPeriod"/>
            </a:pPr>
            <a:r>
              <a:rPr lang="en-US" altLang="en-US" sz="4000" dirty="0">
                <a:latin typeface="Franklin Gothic Book" panose="020B0503020102020204" pitchFamily="34" charset="0"/>
                <a:cs typeface="Tahoma" panose="020B0604030504040204" pitchFamily="34" charset="0"/>
              </a:rPr>
              <a:t>Assess patient’s past encounters </a:t>
            </a:r>
            <a:r>
              <a:rPr lang="en-US" altLang="en-US" sz="4000" dirty="0">
                <a:latin typeface="Franklin Gothic Book" panose="020B0503020102020204" pitchFamily="34" charset="0"/>
                <a:cs typeface="Tahoma" panose="020B0604030504040204" pitchFamily="34" charset="0"/>
                <a:sym typeface="Wingdings" panose="05000000000000000000" pitchFamily="2" charset="2"/>
              </a:rPr>
              <a:t></a:t>
            </a:r>
            <a:r>
              <a:rPr lang="en-US" altLang="en-US" sz="4000" dirty="0">
                <a:latin typeface="Franklin Gothic Book" panose="020B0503020102020204" pitchFamily="34" charset="0"/>
                <a:cs typeface="Tahoma" panose="020B0604030504040204" pitchFamily="34" charset="0"/>
              </a:rPr>
              <a:t> no ICD10 for meningitis in the past year</a:t>
            </a:r>
          </a:p>
          <a:p>
            <a:pPr marL="857250" indent="-857250">
              <a:spcBef>
                <a:spcPct val="50000"/>
              </a:spcBef>
              <a:buFont typeface="+mj-lt"/>
              <a:buAutoNum type="romanUcPeriod"/>
            </a:pPr>
            <a:r>
              <a:rPr lang="en-US" altLang="en-US" sz="4000" dirty="0">
                <a:latin typeface="Franklin Gothic Book" panose="020B0503020102020204" pitchFamily="34" charset="0"/>
                <a:cs typeface="Tahoma" panose="020B0604030504040204" pitchFamily="34" charset="0"/>
              </a:rPr>
              <a:t>Send message to patient’s clinician</a:t>
            </a:r>
            <a:br>
              <a:rPr lang="en-US" altLang="en-US" sz="4000" dirty="0">
                <a:latin typeface="Franklin Gothic Book" panose="020B0503020102020204" pitchFamily="34" charset="0"/>
                <a:cs typeface="Tahoma" panose="020B0604030504040204" pitchFamily="34" charset="0"/>
              </a:rPr>
            </a:br>
            <a:r>
              <a:rPr lang="en-US" altLang="en-US" sz="4000" dirty="0">
                <a:latin typeface="Franklin Gothic Book" panose="020B0503020102020204" pitchFamily="34" charset="0"/>
                <a:cs typeface="Tahoma" panose="020B0604030504040204" pitchFamily="34" charset="0"/>
              </a:rPr>
              <a:t>“could this be related to recent vaccine?”</a:t>
            </a:r>
          </a:p>
          <a:p>
            <a:pPr lvl="1">
              <a:spcBef>
                <a:spcPct val="50000"/>
              </a:spcBef>
              <a:buFontTx/>
              <a:buAutoNum type="alphaLcPeriod"/>
            </a:pPr>
            <a:r>
              <a:rPr lang="en-US" altLang="en-US" sz="4000" dirty="0">
                <a:latin typeface="Franklin Gothic Book" panose="020B0503020102020204" pitchFamily="34" charset="0"/>
                <a:cs typeface="Tahoma" panose="020B0604030504040204" pitchFamily="34" charset="0"/>
              </a:rPr>
              <a:t>No </a:t>
            </a:r>
            <a:r>
              <a:rPr lang="en-US" altLang="en-US" sz="4000" dirty="0">
                <a:latin typeface="Franklin Gothic Book" panose="020B0503020102020204" pitchFamily="34" charset="0"/>
                <a:cs typeface="Tahoma" panose="020B0604030504040204" pitchFamily="34" charset="0"/>
                <a:sym typeface="Wingdings" panose="05000000000000000000" pitchFamily="2" charset="2"/>
              </a:rPr>
              <a:t> </a:t>
            </a:r>
            <a:r>
              <a:rPr lang="en-US" altLang="en-US" sz="4000" dirty="0">
                <a:solidFill>
                  <a:srgbClr val="FF0000"/>
                </a:solidFill>
                <a:latin typeface="Franklin Gothic Book" panose="020B0503020102020204" pitchFamily="34" charset="0"/>
                <a:cs typeface="Tahoma" panose="020B0604030504040204" pitchFamily="34" charset="0"/>
                <a:sym typeface="Wingdings" panose="05000000000000000000" pitchFamily="2" charset="2"/>
              </a:rPr>
              <a:t>stop</a:t>
            </a:r>
            <a:endParaRPr lang="en-US" altLang="en-US" sz="4000" dirty="0">
              <a:latin typeface="Franklin Gothic Book" panose="020B0503020102020204" pitchFamily="34" charset="0"/>
              <a:cs typeface="Tahoma" panose="020B0604030504040204" pitchFamily="34" charset="0"/>
            </a:endParaRPr>
          </a:p>
          <a:p>
            <a:pPr lvl="1">
              <a:spcBef>
                <a:spcPct val="50000"/>
              </a:spcBef>
              <a:buFontTx/>
              <a:buAutoNum type="alphaLcPeriod"/>
            </a:pPr>
            <a:r>
              <a:rPr lang="en-US" altLang="en-US" sz="4000" dirty="0">
                <a:latin typeface="Franklin Gothic Book" panose="020B0503020102020204" pitchFamily="34" charset="0"/>
                <a:cs typeface="Tahoma" panose="020B0604030504040204" pitchFamily="34" charset="0"/>
              </a:rPr>
              <a:t>Yes </a:t>
            </a:r>
            <a:r>
              <a:rPr lang="en-US" altLang="en-US" sz="4000" dirty="0">
                <a:latin typeface="Franklin Gothic Book" panose="020B0503020102020204" pitchFamily="34" charset="0"/>
                <a:cs typeface="Tahoma" panose="020B0604030504040204" pitchFamily="34" charset="0"/>
                <a:sym typeface="Wingdings" panose="05000000000000000000" pitchFamily="2" charset="2"/>
              </a:rPr>
              <a:t> invite clinician to </a:t>
            </a:r>
            <a:r>
              <a:rPr lang="en-US" altLang="en-US" sz="4000" dirty="0">
                <a:latin typeface="Franklin Gothic Book" panose="020B0503020102020204" pitchFamily="34" charset="0"/>
                <a:cs typeface="Tahoma" panose="020B0604030504040204" pitchFamily="34" charset="0"/>
              </a:rPr>
              <a:t>add comments</a:t>
            </a:r>
          </a:p>
          <a:p>
            <a:pPr lvl="2">
              <a:spcBef>
                <a:spcPct val="50000"/>
              </a:spcBef>
              <a:buFontTx/>
              <a:buAutoNum type="alphaLcPeriod"/>
            </a:pPr>
            <a:r>
              <a:rPr lang="en-US" altLang="en-US" sz="4000" dirty="0">
                <a:latin typeface="Franklin Gothic Book" panose="020B0503020102020204" pitchFamily="34" charset="0"/>
                <a:cs typeface="Tahoma" panose="020B0604030504040204" pitchFamily="34" charset="0"/>
              </a:rPr>
              <a:t>Send HL7 report to VAERS</a:t>
            </a:r>
            <a:endParaRPr lang="en-US" altLang="en-US" sz="4000" dirty="0">
              <a:solidFill>
                <a:srgbClr val="7030A0"/>
              </a:solidFill>
              <a:latin typeface="Franklin Gothic Book" panose="020B0503020102020204" pitchFamily="34" charset="0"/>
              <a:cs typeface="Tahoma" panose="020B0604030504040204" pitchFamily="34" charset="0"/>
            </a:endParaRPr>
          </a:p>
        </p:txBody>
      </p:sp>
      <p:sp>
        <p:nvSpPr>
          <p:cNvPr id="15" name="Slide Number Placeholder 14">
            <a:extLst>
              <a:ext uri="{FF2B5EF4-FFF2-40B4-BE49-F238E27FC236}">
                <a16:creationId xmlns:a16="http://schemas.microsoft.com/office/drawing/2014/main" id="{BAB9D622-FD58-4104-9446-32BF797C79C5}"/>
              </a:ext>
            </a:extLst>
          </p:cNvPr>
          <p:cNvSpPr>
            <a:spLocks noGrp="1"/>
          </p:cNvSpPr>
          <p:nvPr>
            <p:ph type="sldNum" sz="quarter" idx="12"/>
          </p:nvPr>
        </p:nvSpPr>
        <p:spPr/>
        <p:txBody>
          <a:bodyPr/>
          <a:lstStyle/>
          <a:p>
            <a:fld id="{20EFAD03-AF99-394D-8186-42BC5564A469}" type="slidenum">
              <a:rPr lang="en-US" smtClean="0"/>
              <a:pPr/>
              <a:t>22</a:t>
            </a:fld>
            <a:endParaRPr lang="en-US" dirty="0"/>
          </a:p>
        </p:txBody>
      </p:sp>
    </p:spTree>
    <p:extLst>
      <p:ext uri="{BB962C8B-B14F-4D97-AF65-F5344CB8AC3E}">
        <p14:creationId xmlns:p14="http://schemas.microsoft.com/office/powerpoint/2010/main" val="135828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4B132-5DDA-4142-A7FB-972DBBF2B50E}"/>
              </a:ext>
            </a:extLst>
          </p:cNvPr>
          <p:cNvSpPr>
            <a:spLocks noGrp="1"/>
          </p:cNvSpPr>
          <p:nvPr>
            <p:ph type="title"/>
          </p:nvPr>
        </p:nvSpPr>
        <p:spPr/>
        <p:txBody>
          <a:bodyPr/>
          <a:lstStyle/>
          <a:p>
            <a:r>
              <a:rPr lang="en-US"/>
              <a:t>Clinician notification message</a:t>
            </a:r>
            <a:endParaRPr lang="en-US" dirty="0"/>
          </a:p>
        </p:txBody>
      </p:sp>
      <p:sp>
        <p:nvSpPr>
          <p:cNvPr id="5" name="Text Box 8">
            <a:extLst>
              <a:ext uri="{FF2B5EF4-FFF2-40B4-BE49-F238E27FC236}">
                <a16:creationId xmlns:a16="http://schemas.microsoft.com/office/drawing/2014/main" id="{16EE8CE4-310F-4861-8C77-CF467E0D4802}"/>
              </a:ext>
            </a:extLst>
          </p:cNvPr>
          <p:cNvSpPr txBox="1">
            <a:spLocks noChangeArrowheads="1"/>
          </p:cNvSpPr>
          <p:nvPr/>
        </p:nvSpPr>
        <p:spPr bwMode="auto">
          <a:xfrm>
            <a:off x="1676400" y="3347385"/>
            <a:ext cx="20650200" cy="1024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panose="02020603050405020304" pitchFamily="18" charset="0"/>
              </a:defRPr>
            </a:lvl1pPr>
            <a:lvl2pPr marL="914400" indent="-457200">
              <a:defRPr sz="2400">
                <a:solidFill>
                  <a:schemeClr val="tx1"/>
                </a:solidFill>
                <a:latin typeface="Times" panose="02020603050405020304" pitchFamily="18" charset="0"/>
              </a:defRPr>
            </a:lvl2pPr>
            <a:lvl3pPr marL="1371600" indent="-457200">
              <a:defRPr sz="2400">
                <a:solidFill>
                  <a:schemeClr val="tx1"/>
                </a:solidFill>
                <a:latin typeface="Times" panose="02020603050405020304" pitchFamily="18" charset="0"/>
              </a:defRPr>
            </a:lvl3pPr>
            <a:lvl4pPr marL="1828800" indent="-457200">
              <a:defRPr sz="2400">
                <a:solidFill>
                  <a:schemeClr val="tx1"/>
                </a:solidFill>
                <a:latin typeface="Times" panose="02020603050405020304" pitchFamily="18" charset="0"/>
              </a:defRPr>
            </a:lvl4pPr>
            <a:lvl5pPr marL="2286000" indent="-457200">
              <a:defRPr sz="2400">
                <a:solidFill>
                  <a:schemeClr val="tx1"/>
                </a:solidFill>
                <a:latin typeface="Times" panose="02020603050405020304" pitchFamily="18" charset="0"/>
              </a:defRPr>
            </a:lvl5pPr>
            <a:lvl6pPr marL="2743200" indent="-457200" eaLnBrk="0" fontAlgn="base" hangingPunct="0">
              <a:spcBef>
                <a:spcPct val="0"/>
              </a:spcBef>
              <a:spcAft>
                <a:spcPct val="0"/>
              </a:spcAft>
              <a:defRPr sz="2400">
                <a:solidFill>
                  <a:schemeClr val="tx1"/>
                </a:solidFill>
                <a:latin typeface="Times" panose="02020603050405020304" pitchFamily="18" charset="0"/>
              </a:defRPr>
            </a:lvl6pPr>
            <a:lvl7pPr marL="3200400" indent="-457200" eaLnBrk="0" fontAlgn="base" hangingPunct="0">
              <a:spcBef>
                <a:spcPct val="0"/>
              </a:spcBef>
              <a:spcAft>
                <a:spcPct val="0"/>
              </a:spcAft>
              <a:defRPr sz="2400">
                <a:solidFill>
                  <a:schemeClr val="tx1"/>
                </a:solidFill>
                <a:latin typeface="Times" panose="02020603050405020304" pitchFamily="18" charset="0"/>
              </a:defRPr>
            </a:lvl7pPr>
            <a:lvl8pPr marL="3657600" indent="-457200" eaLnBrk="0" fontAlgn="base" hangingPunct="0">
              <a:spcBef>
                <a:spcPct val="0"/>
              </a:spcBef>
              <a:spcAft>
                <a:spcPct val="0"/>
              </a:spcAft>
              <a:defRPr sz="2400">
                <a:solidFill>
                  <a:schemeClr val="tx1"/>
                </a:solidFill>
                <a:latin typeface="Times" panose="02020603050405020304" pitchFamily="18" charset="0"/>
              </a:defRPr>
            </a:lvl8pPr>
            <a:lvl9pPr marL="4114800" indent="-457200" eaLnBrk="0" fontAlgn="base" hangingPunct="0">
              <a:spcBef>
                <a:spcPct val="0"/>
              </a:spcBef>
              <a:spcAft>
                <a:spcPct val="0"/>
              </a:spcAft>
              <a:defRPr sz="2400">
                <a:solidFill>
                  <a:schemeClr val="tx1"/>
                </a:solidFill>
                <a:latin typeface="Times" panose="02020603050405020304" pitchFamily="18" charset="0"/>
              </a:defRPr>
            </a:lvl9pPr>
          </a:lstStyle>
          <a:p>
            <a:pPr indent="0"/>
            <a:r>
              <a:rPr lang="en-US" altLang="en-US" sz="4400" dirty="0">
                <a:latin typeface="Franklin Gothic Book" panose="020B0503020102020204" pitchFamily="34" charset="0"/>
                <a:ea typeface="Times New Roman" panose="02020603050405020304" pitchFamily="18" charset="0"/>
                <a:cs typeface="Tahoma" panose="020B0604030504040204" pitchFamily="34" charset="0"/>
              </a:rPr>
              <a:t>Dear </a:t>
            </a:r>
            <a:r>
              <a:rPr lang="en-CA" altLang="en-US" sz="4400" dirty="0">
                <a:latin typeface="Franklin Gothic Book" panose="020B0503020102020204" pitchFamily="34" charset="0"/>
                <a:ea typeface="Times New Roman" panose="02020603050405020304" pitchFamily="18" charset="0"/>
                <a:cs typeface="Tahoma" panose="020B0604030504040204" pitchFamily="34" charset="0"/>
              </a:rPr>
              <a:t>Dr. </a:t>
            </a:r>
            <a:r>
              <a:rPr lang="en-CA" altLang="en-US" sz="4400" dirty="0">
                <a:solidFill>
                  <a:srgbClr val="0070C0"/>
                </a:solidFill>
                <a:latin typeface="Franklin Gothic Book" panose="020B0503020102020204" pitchFamily="34" charset="0"/>
                <a:ea typeface="Times New Roman" panose="02020603050405020304" pitchFamily="18" charset="0"/>
                <a:cs typeface="Tahoma" panose="020B0604030504040204" pitchFamily="34" charset="0"/>
              </a:rPr>
              <a:t>JONES</a:t>
            </a:r>
          </a:p>
          <a:p>
            <a:pPr indent="0"/>
            <a:endParaRPr lang="en-US" altLang="en-US" sz="4400" dirty="0">
              <a:latin typeface="Franklin Gothic Book" panose="020B0503020102020204" pitchFamily="34" charset="0"/>
              <a:ea typeface="Times New Roman" panose="02020603050405020304" pitchFamily="18" charset="0"/>
              <a:cs typeface="Tahoma" panose="020B0604030504040204" pitchFamily="34" charset="0"/>
            </a:endParaRPr>
          </a:p>
          <a:p>
            <a:pPr indent="0"/>
            <a:r>
              <a:rPr lang="en-US" altLang="en-US" sz="4400" dirty="0">
                <a:latin typeface="Franklin Gothic Book" panose="020B0503020102020204" pitchFamily="34" charset="0"/>
                <a:ea typeface="Times New Roman" panose="02020603050405020304" pitchFamily="18" charset="0"/>
                <a:cs typeface="Tahoma" panose="020B0604030504040204" pitchFamily="34" charset="0"/>
              </a:rPr>
              <a:t>Your patient, </a:t>
            </a:r>
            <a:r>
              <a:rPr lang="en-CA" altLang="en-US" sz="4400" cap="all" dirty="0">
                <a:solidFill>
                  <a:srgbClr val="0070C0"/>
                </a:solidFill>
                <a:latin typeface="Franklin Gothic Book" panose="020B0503020102020204" pitchFamily="34" charset="0"/>
                <a:ea typeface="Times New Roman" panose="02020603050405020304" pitchFamily="18" charset="0"/>
                <a:cs typeface="Tahoma" panose="020B0604030504040204" pitchFamily="34" charset="0"/>
              </a:rPr>
              <a:t>Sam Adams </a:t>
            </a:r>
            <a:r>
              <a:rPr lang="en-US" altLang="en-US" sz="4400" dirty="0">
                <a:latin typeface="Franklin Gothic Book" panose="020B0503020102020204" pitchFamily="34" charset="0"/>
                <a:ea typeface="Times New Roman" panose="02020603050405020304" pitchFamily="18" charset="0"/>
                <a:cs typeface="Tahoma" panose="020B0604030504040204" pitchFamily="34" charset="0"/>
              </a:rPr>
              <a:t>was recently diagnosed with a reportable vaccination adverse reaction.</a:t>
            </a:r>
            <a:r>
              <a:rPr lang="en-CA" altLang="en-US" sz="4400" cap="all" dirty="0">
                <a:solidFill>
                  <a:srgbClr val="0070C0"/>
                </a:solidFill>
                <a:latin typeface="Franklin Gothic Book" panose="020B0503020102020204" pitchFamily="34" charset="0"/>
                <a:ea typeface="Times New Roman" panose="02020603050405020304" pitchFamily="18" charset="0"/>
                <a:cs typeface="Tahoma" panose="020B0604030504040204" pitchFamily="34" charset="0"/>
              </a:rPr>
              <a:t> </a:t>
            </a:r>
          </a:p>
          <a:p>
            <a:pPr indent="0"/>
            <a:r>
              <a:rPr lang="en-CA" altLang="en-US" sz="4400" cap="all" dirty="0">
                <a:solidFill>
                  <a:srgbClr val="0070C0"/>
                </a:solidFill>
                <a:latin typeface="Franklin Gothic Book" panose="020B0503020102020204" pitchFamily="34" charset="0"/>
                <a:ea typeface="Times New Roman" panose="02020603050405020304" pitchFamily="18" charset="0"/>
                <a:cs typeface="Tahoma" panose="020B0604030504040204" pitchFamily="34" charset="0"/>
              </a:rPr>
              <a:t>Sam Adams </a:t>
            </a:r>
            <a:r>
              <a:rPr lang="en-US" altLang="en-US" sz="4400" dirty="0">
                <a:latin typeface="Franklin Gothic Book" panose="020B0503020102020204" pitchFamily="34" charset="0"/>
                <a:ea typeface="Times New Roman" panose="02020603050405020304" pitchFamily="18" charset="0"/>
                <a:cs typeface="Tahoma" panose="020B0604030504040204" pitchFamily="34" charset="0"/>
              </a:rPr>
              <a:t>was recently noted to have </a:t>
            </a:r>
            <a:r>
              <a:rPr lang="en-CA" altLang="en-US" sz="4400" dirty="0">
                <a:solidFill>
                  <a:srgbClr val="0070C0"/>
                </a:solidFill>
                <a:latin typeface="Franklin Gothic Book" panose="020B0503020102020204" pitchFamily="34" charset="0"/>
                <a:ea typeface="Times New Roman" panose="02020603050405020304" pitchFamily="18" charset="0"/>
                <a:cs typeface="Tahoma" panose="020B0604030504040204" pitchFamily="34" charset="0"/>
              </a:rPr>
              <a:t>MENINGITIS</a:t>
            </a:r>
          </a:p>
          <a:p>
            <a:pPr indent="0"/>
            <a:r>
              <a:rPr lang="en-CA" altLang="en-US" sz="4400" cap="all" dirty="0">
                <a:solidFill>
                  <a:srgbClr val="0070C0"/>
                </a:solidFill>
                <a:latin typeface="Franklin Gothic Book" panose="020B0503020102020204" pitchFamily="34" charset="0"/>
                <a:ea typeface="Times New Roman" panose="02020603050405020304" pitchFamily="18" charset="0"/>
                <a:cs typeface="Tahoma" panose="020B0604030504040204" pitchFamily="34" charset="0"/>
              </a:rPr>
              <a:t>Sam Adams </a:t>
            </a:r>
            <a:r>
              <a:rPr lang="en-US" altLang="en-US" sz="4400" dirty="0">
                <a:latin typeface="Franklin Gothic Book" panose="020B0503020102020204" pitchFamily="34" charset="0"/>
                <a:ea typeface="Times New Roman" panose="02020603050405020304" pitchFamily="18" charset="0"/>
                <a:cs typeface="Tahoma" panose="020B0604030504040204" pitchFamily="34" charset="0"/>
              </a:rPr>
              <a:t>was vaccinated with </a:t>
            </a:r>
            <a:r>
              <a:rPr lang="en-CA" altLang="en-US" sz="4400" dirty="0">
                <a:solidFill>
                  <a:srgbClr val="0070C0"/>
                </a:solidFill>
                <a:latin typeface="Franklin Gothic Book" panose="020B0503020102020204" pitchFamily="34" charset="0"/>
                <a:ea typeface="Times New Roman" panose="02020603050405020304" pitchFamily="18" charset="0"/>
                <a:cs typeface="Tahoma" panose="020B0604030504040204" pitchFamily="34" charset="0"/>
              </a:rPr>
              <a:t>MEASLES VACCINE </a:t>
            </a:r>
            <a:r>
              <a:rPr lang="en-US" altLang="en-US" sz="4400" dirty="0">
                <a:latin typeface="Franklin Gothic Book" panose="020B0503020102020204" pitchFamily="34" charset="0"/>
                <a:ea typeface="Times New Roman" panose="02020603050405020304" pitchFamily="18" charset="0"/>
                <a:cs typeface="Tahoma" panose="020B0604030504040204" pitchFamily="34" charset="0"/>
              </a:rPr>
              <a:t>on</a:t>
            </a:r>
            <a:r>
              <a:rPr lang="en-US" altLang="en-US" sz="4400" dirty="0">
                <a:solidFill>
                  <a:srgbClr val="0070C0"/>
                </a:solidFill>
                <a:latin typeface="Franklin Gothic Book" panose="020B0503020102020204" pitchFamily="34" charset="0"/>
                <a:ea typeface="Times New Roman" panose="02020603050405020304" pitchFamily="18" charset="0"/>
                <a:cs typeface="Tahoma" panose="020B0604030504040204" pitchFamily="34" charset="0"/>
              </a:rPr>
              <a:t> </a:t>
            </a:r>
            <a:r>
              <a:rPr lang="en-CA" altLang="en-US" sz="4400" dirty="0">
                <a:solidFill>
                  <a:srgbClr val="0070C0"/>
                </a:solidFill>
                <a:latin typeface="Franklin Gothic Book" panose="020B0503020102020204" pitchFamily="34" charset="0"/>
                <a:ea typeface="Times New Roman" panose="02020603050405020304" pitchFamily="18" charset="0"/>
                <a:cs typeface="Tahoma" panose="020B0604030504040204" pitchFamily="34" charset="0"/>
              </a:rPr>
              <a:t>AUGUST 12 2019</a:t>
            </a:r>
          </a:p>
          <a:p>
            <a:pPr indent="0"/>
            <a:endParaRPr lang="en-US" altLang="en-US" sz="4400" dirty="0">
              <a:latin typeface="Franklin Gothic Book" panose="020B0503020102020204" pitchFamily="34" charset="0"/>
              <a:ea typeface="Times New Roman" panose="02020603050405020304" pitchFamily="18" charset="0"/>
              <a:cs typeface="Tahoma" panose="020B0604030504040204" pitchFamily="34" charset="0"/>
            </a:endParaRPr>
          </a:p>
          <a:p>
            <a:pPr indent="0"/>
            <a:r>
              <a:rPr lang="en-US" altLang="en-US" sz="4400" dirty="0">
                <a:latin typeface="Franklin Gothic Book" panose="020B0503020102020204" pitchFamily="34" charset="0"/>
                <a:ea typeface="Times New Roman" panose="02020603050405020304" pitchFamily="18" charset="0"/>
                <a:cs typeface="Tahoma" panose="020B0604030504040204" pitchFamily="34" charset="0"/>
              </a:rPr>
              <a:t>Can you confirm your patient experienced an adverse event (a possible side effect) of a vaccination? If you wish, we can submit an electronic report to the CDC/FDA's Vaccine Adverse Event Reporting System (VAERS) on your behalf.</a:t>
            </a:r>
          </a:p>
          <a:p>
            <a:pPr indent="0"/>
            <a:endParaRPr lang="en-US" altLang="en-US" sz="4400" dirty="0">
              <a:latin typeface="Franklin Gothic Book" panose="020B0503020102020204" pitchFamily="34" charset="0"/>
              <a:ea typeface="Times New Roman" panose="02020603050405020304" pitchFamily="18" charset="0"/>
              <a:cs typeface="Tahoma" panose="020B0604030504040204" pitchFamily="34" charset="0"/>
            </a:endParaRPr>
          </a:p>
          <a:p>
            <a:pPr indent="0"/>
            <a:r>
              <a:rPr lang="en-US" altLang="en-US" sz="4400" dirty="0">
                <a:latin typeface="Franklin Gothic Book" panose="020B0503020102020204" pitchFamily="34" charset="0"/>
                <a:ea typeface="Times New Roman" panose="02020603050405020304" pitchFamily="18" charset="0"/>
                <a:cs typeface="Tahoma" panose="020B0604030504040204" pitchFamily="34" charset="0"/>
              </a:rPr>
              <a:t>Please click the link below to review and comment on this issue.</a:t>
            </a:r>
          </a:p>
          <a:p>
            <a:pPr indent="0"/>
            <a:endParaRPr lang="en-CA" altLang="en-US" sz="4400" dirty="0">
              <a:latin typeface="Franklin Gothic Book" panose="020B0503020102020204" pitchFamily="34" charset="0"/>
              <a:ea typeface="Times New Roman" panose="02020603050405020304" pitchFamily="18" charset="0"/>
              <a:cs typeface="Tahoma" panose="020B0604030504040204" pitchFamily="34" charset="0"/>
            </a:endParaRPr>
          </a:p>
          <a:p>
            <a:pPr indent="0"/>
            <a:r>
              <a:rPr lang="en-US" altLang="en-US" sz="4400" dirty="0">
                <a:latin typeface="Franklin Gothic Book" panose="020B0503020102020204" pitchFamily="34" charset="0"/>
                <a:ea typeface="Times New Roman" panose="02020603050405020304" pitchFamily="18" charset="0"/>
                <a:cs typeface="Tahoma" panose="020B0604030504040204" pitchFamily="34" charset="0"/>
              </a:rPr>
              <a:t>Review and comment on this issue at: [URL]</a:t>
            </a:r>
          </a:p>
          <a:p>
            <a:pPr indent="0"/>
            <a:endParaRPr lang="en-US" altLang="en-US" sz="4400" dirty="0">
              <a:latin typeface="Franklin Gothic Book" panose="020B0503020102020204" pitchFamily="34" charset="0"/>
              <a:ea typeface="Times New Roman" panose="02020603050405020304" pitchFamily="18" charset="0"/>
              <a:cs typeface="Tahoma" panose="020B0604030504040204" pitchFamily="34" charset="0"/>
            </a:endParaRPr>
          </a:p>
        </p:txBody>
      </p:sp>
      <p:sp>
        <p:nvSpPr>
          <p:cNvPr id="11" name="Slide Number Placeholder 10">
            <a:extLst>
              <a:ext uri="{FF2B5EF4-FFF2-40B4-BE49-F238E27FC236}">
                <a16:creationId xmlns:a16="http://schemas.microsoft.com/office/drawing/2014/main" id="{C6E4F6B2-CF71-474F-8717-0EE5336BEB58}"/>
              </a:ext>
            </a:extLst>
          </p:cNvPr>
          <p:cNvSpPr>
            <a:spLocks noGrp="1"/>
          </p:cNvSpPr>
          <p:nvPr>
            <p:ph type="sldNum" sz="quarter" idx="12"/>
          </p:nvPr>
        </p:nvSpPr>
        <p:spPr/>
        <p:txBody>
          <a:bodyPr/>
          <a:lstStyle/>
          <a:p>
            <a:fld id="{20EFAD03-AF99-394D-8186-42BC5564A469}" type="slidenum">
              <a:rPr lang="en-US" smtClean="0"/>
              <a:pPr/>
              <a:t>23</a:t>
            </a:fld>
            <a:endParaRPr lang="en-US" dirty="0"/>
          </a:p>
        </p:txBody>
      </p:sp>
    </p:spTree>
    <p:extLst>
      <p:ext uri="{BB962C8B-B14F-4D97-AF65-F5344CB8AC3E}">
        <p14:creationId xmlns:p14="http://schemas.microsoft.com/office/powerpoint/2010/main" val="85763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C70261-C46B-4EB8-89E5-B3D244796E77}"/>
              </a:ext>
            </a:extLst>
          </p:cNvPr>
          <p:cNvPicPr>
            <a:picLocks noChangeAspect="1"/>
          </p:cNvPicPr>
          <p:nvPr/>
        </p:nvPicPr>
        <p:blipFill>
          <a:blip r:embed="rId3"/>
          <a:stretch>
            <a:fillRect/>
          </a:stretch>
        </p:blipFill>
        <p:spPr>
          <a:xfrm>
            <a:off x="12003087" y="1649653"/>
            <a:ext cx="11922853" cy="11640367"/>
          </a:xfrm>
          <a:prstGeom prst="rect">
            <a:avLst/>
          </a:prstGeom>
        </p:spPr>
      </p:pic>
      <p:sp>
        <p:nvSpPr>
          <p:cNvPr id="10" name="Slide Number Placeholder 9">
            <a:extLst>
              <a:ext uri="{FF2B5EF4-FFF2-40B4-BE49-F238E27FC236}">
                <a16:creationId xmlns:a16="http://schemas.microsoft.com/office/drawing/2014/main" id="{F6C85452-1C02-45AF-88EC-0CA4A3B7D72A}"/>
              </a:ext>
            </a:extLst>
          </p:cNvPr>
          <p:cNvSpPr>
            <a:spLocks noGrp="1"/>
          </p:cNvSpPr>
          <p:nvPr>
            <p:ph type="sldNum" sz="quarter" idx="12"/>
          </p:nvPr>
        </p:nvSpPr>
        <p:spPr/>
        <p:txBody>
          <a:bodyPr/>
          <a:lstStyle/>
          <a:p>
            <a:fld id="{20EFAD03-AF99-394D-8186-42BC5564A469}" type="slidenum">
              <a:rPr lang="en-US" smtClean="0"/>
              <a:pPr/>
              <a:t>24</a:t>
            </a:fld>
            <a:endParaRPr lang="en-US" dirty="0"/>
          </a:p>
        </p:txBody>
      </p:sp>
      <p:sp>
        <p:nvSpPr>
          <p:cNvPr id="2" name="Title 1">
            <a:extLst>
              <a:ext uri="{FF2B5EF4-FFF2-40B4-BE49-F238E27FC236}">
                <a16:creationId xmlns:a16="http://schemas.microsoft.com/office/drawing/2014/main" id="{4DB4B132-5DDA-4142-A7FB-972DBBF2B50E}"/>
              </a:ext>
            </a:extLst>
          </p:cNvPr>
          <p:cNvSpPr>
            <a:spLocks noGrp="1"/>
          </p:cNvSpPr>
          <p:nvPr>
            <p:ph type="title" idx="4294967295"/>
          </p:nvPr>
        </p:nvSpPr>
        <p:spPr>
          <a:xfrm>
            <a:off x="649288" y="233955"/>
            <a:ext cx="10371138" cy="1490663"/>
          </a:xfrm>
          <a:prstGeom prst="rect">
            <a:avLst/>
          </a:prstGeom>
        </p:spPr>
        <p:txBody>
          <a:bodyPr/>
          <a:lstStyle/>
          <a:p>
            <a:r>
              <a:rPr lang="en-US" b="1" dirty="0">
                <a:solidFill>
                  <a:srgbClr val="2B2B6A"/>
                </a:solidFill>
                <a:latin typeface="Arial" panose="020B0604020202020204" pitchFamily="34" charset="0"/>
                <a:cs typeface="Arial" panose="020B0604020202020204" pitchFamily="34" charset="0"/>
              </a:rPr>
              <a:t>Clinician input screen</a:t>
            </a:r>
          </a:p>
        </p:txBody>
      </p:sp>
      <p:sp>
        <p:nvSpPr>
          <p:cNvPr id="8" name="TextBox 7">
            <a:extLst>
              <a:ext uri="{FF2B5EF4-FFF2-40B4-BE49-F238E27FC236}">
                <a16:creationId xmlns:a16="http://schemas.microsoft.com/office/drawing/2014/main" id="{247D41C7-CD37-4E1B-927B-D3ECD3FAD42E}"/>
              </a:ext>
            </a:extLst>
          </p:cNvPr>
          <p:cNvSpPr txBox="1"/>
          <p:nvPr/>
        </p:nvSpPr>
        <p:spPr>
          <a:xfrm>
            <a:off x="12384088" y="425980"/>
            <a:ext cx="11467555" cy="1200329"/>
          </a:xfrm>
          <a:prstGeom prst="rect">
            <a:avLst/>
          </a:prstGeom>
          <a:noFill/>
        </p:spPr>
        <p:txBody>
          <a:bodyPr wrap="square" rtlCol="0">
            <a:spAutoFit/>
          </a:bodyPr>
          <a:lstStyle/>
          <a:p>
            <a:r>
              <a:rPr lang="en-US" sz="3600" dirty="0">
                <a:solidFill>
                  <a:srgbClr val="2B2B6A"/>
                </a:solidFill>
              </a:rPr>
              <a:t>These questions only applicable if clinician answers “yes” to first question</a:t>
            </a:r>
          </a:p>
        </p:txBody>
      </p:sp>
      <p:pic>
        <p:nvPicPr>
          <p:cNvPr id="5" name="Picture 4">
            <a:extLst>
              <a:ext uri="{FF2B5EF4-FFF2-40B4-BE49-F238E27FC236}">
                <a16:creationId xmlns:a16="http://schemas.microsoft.com/office/drawing/2014/main" id="{4AFA26D8-E379-457E-B91F-F63456E0DAC2}"/>
              </a:ext>
            </a:extLst>
          </p:cNvPr>
          <p:cNvPicPr>
            <a:picLocks noChangeAspect="1"/>
          </p:cNvPicPr>
          <p:nvPr/>
        </p:nvPicPr>
        <p:blipFill>
          <a:blip r:embed="rId4"/>
          <a:stretch>
            <a:fillRect/>
          </a:stretch>
        </p:blipFill>
        <p:spPr>
          <a:xfrm>
            <a:off x="1125564" y="7942428"/>
            <a:ext cx="9009035" cy="5569462"/>
          </a:xfrm>
          <a:prstGeom prst="rect">
            <a:avLst/>
          </a:prstGeom>
        </p:spPr>
      </p:pic>
      <p:pic>
        <p:nvPicPr>
          <p:cNvPr id="11" name="Picture 10">
            <a:extLst>
              <a:ext uri="{FF2B5EF4-FFF2-40B4-BE49-F238E27FC236}">
                <a16:creationId xmlns:a16="http://schemas.microsoft.com/office/drawing/2014/main" id="{70374448-0E4B-44E0-8246-680CE7A0EE24}"/>
              </a:ext>
            </a:extLst>
          </p:cNvPr>
          <p:cNvPicPr>
            <a:picLocks noChangeAspect="1"/>
          </p:cNvPicPr>
          <p:nvPr/>
        </p:nvPicPr>
        <p:blipFill>
          <a:blip r:embed="rId5"/>
          <a:stretch>
            <a:fillRect/>
          </a:stretch>
        </p:blipFill>
        <p:spPr>
          <a:xfrm>
            <a:off x="649288" y="1131686"/>
            <a:ext cx="11199268" cy="6848333"/>
          </a:xfrm>
          <a:prstGeom prst="rect">
            <a:avLst/>
          </a:prstGeom>
        </p:spPr>
      </p:pic>
    </p:spTree>
    <p:extLst>
      <p:ext uri="{BB962C8B-B14F-4D97-AF65-F5344CB8AC3E}">
        <p14:creationId xmlns:p14="http://schemas.microsoft.com/office/powerpoint/2010/main" val="3110524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28D69-DBB0-4E68-8714-9F10B7AA47D7}"/>
              </a:ext>
            </a:extLst>
          </p:cNvPr>
          <p:cNvSpPr>
            <a:spLocks noGrp="1"/>
          </p:cNvSpPr>
          <p:nvPr>
            <p:ph type="title"/>
          </p:nvPr>
        </p:nvSpPr>
        <p:spPr/>
        <p:txBody>
          <a:bodyPr/>
          <a:lstStyle/>
          <a:p>
            <a:r>
              <a:rPr lang="en-US" dirty="0"/>
              <a:t>Messages to VAERS</a:t>
            </a:r>
          </a:p>
        </p:txBody>
      </p:sp>
      <p:sp>
        <p:nvSpPr>
          <p:cNvPr id="3" name="Content Placeholder 2">
            <a:extLst>
              <a:ext uri="{FF2B5EF4-FFF2-40B4-BE49-F238E27FC236}">
                <a16:creationId xmlns:a16="http://schemas.microsoft.com/office/drawing/2014/main" id="{B635F094-F8AD-4C3D-811C-D35E765D0A21}"/>
              </a:ext>
            </a:extLst>
          </p:cNvPr>
          <p:cNvSpPr>
            <a:spLocks noGrp="1"/>
          </p:cNvSpPr>
          <p:nvPr>
            <p:ph idx="1"/>
          </p:nvPr>
        </p:nvSpPr>
        <p:spPr/>
        <p:txBody>
          <a:bodyPr>
            <a:normAutofit fontScale="92500" lnSpcReduction="10000"/>
          </a:bodyPr>
          <a:lstStyle/>
          <a:p>
            <a:r>
              <a:rPr lang="en-US" altLang="en-US" dirty="0"/>
              <a:t>HL7 version 2.3.1</a:t>
            </a:r>
          </a:p>
          <a:p>
            <a:r>
              <a:rPr lang="en-US" altLang="en-US" dirty="0"/>
              <a:t>Conveyed using </a:t>
            </a:r>
            <a:r>
              <a:rPr lang="en-US" dirty="0"/>
              <a:t>Public Health Information Network Messaging System (</a:t>
            </a:r>
            <a:r>
              <a:rPr lang="en-US" altLang="en-US" dirty="0"/>
              <a:t>PHIN-MS), </a:t>
            </a:r>
            <a:r>
              <a:rPr lang="en-US" dirty="0"/>
              <a:t>a bi-directional and secure messaging platform maintained by CDC</a:t>
            </a:r>
            <a:endParaRPr lang="en-US" altLang="en-US" dirty="0"/>
          </a:p>
          <a:p>
            <a:r>
              <a:rPr lang="en-US" altLang="en-US" dirty="0"/>
              <a:t>Report includes</a:t>
            </a:r>
          </a:p>
          <a:p>
            <a:pPr lvl="2"/>
            <a:r>
              <a:rPr lang="en-US" altLang="en-US" dirty="0"/>
              <a:t>Patient name, gender, date of birth, contact</a:t>
            </a:r>
          </a:p>
          <a:p>
            <a:pPr lvl="2"/>
            <a:r>
              <a:rPr lang="en-US" altLang="en-US" dirty="0"/>
              <a:t>Reporting clinician name and contact</a:t>
            </a:r>
          </a:p>
          <a:p>
            <a:pPr lvl="2"/>
            <a:r>
              <a:rPr lang="en-US" altLang="en-US" dirty="0"/>
              <a:t>Vaccine name, lot number, date of administration</a:t>
            </a:r>
          </a:p>
          <a:p>
            <a:pPr lvl="2"/>
            <a:r>
              <a:rPr lang="en-US" altLang="en-US" dirty="0"/>
              <a:t>Adverse event, date, value</a:t>
            </a:r>
          </a:p>
          <a:p>
            <a:pPr lvl="2"/>
            <a:r>
              <a:rPr lang="en-US" altLang="en-US" dirty="0"/>
              <a:t>Result or outcome of Adverse Event (such as ER visit/hospitalization)</a:t>
            </a:r>
          </a:p>
          <a:p>
            <a:pPr lvl="2"/>
            <a:r>
              <a:rPr lang="en-US" altLang="en-US" dirty="0"/>
              <a:t>Other vaccinations within 4 weeks</a:t>
            </a:r>
          </a:p>
          <a:p>
            <a:pPr lvl="2"/>
            <a:r>
              <a:rPr lang="en-US" altLang="en-US" dirty="0"/>
              <a:t>Clinician comments</a:t>
            </a:r>
          </a:p>
        </p:txBody>
      </p:sp>
      <p:sp>
        <p:nvSpPr>
          <p:cNvPr id="7" name="Slide Number Placeholder 6">
            <a:extLst>
              <a:ext uri="{FF2B5EF4-FFF2-40B4-BE49-F238E27FC236}">
                <a16:creationId xmlns:a16="http://schemas.microsoft.com/office/drawing/2014/main" id="{DCA3E560-46C9-4187-9A1D-ED1CC2DF58CF}"/>
              </a:ext>
            </a:extLst>
          </p:cNvPr>
          <p:cNvSpPr>
            <a:spLocks noGrp="1"/>
          </p:cNvSpPr>
          <p:nvPr>
            <p:ph type="sldNum" sz="quarter" idx="12"/>
          </p:nvPr>
        </p:nvSpPr>
        <p:spPr/>
        <p:txBody>
          <a:bodyPr/>
          <a:lstStyle/>
          <a:p>
            <a:fld id="{20EFAD03-AF99-394D-8186-42BC5564A469}" type="slidenum">
              <a:rPr lang="en-US" smtClean="0"/>
              <a:pPr/>
              <a:t>25</a:t>
            </a:fld>
            <a:endParaRPr lang="en-US" dirty="0"/>
          </a:p>
        </p:txBody>
      </p:sp>
    </p:spTree>
    <p:extLst>
      <p:ext uri="{BB962C8B-B14F-4D97-AF65-F5344CB8AC3E}">
        <p14:creationId xmlns:p14="http://schemas.microsoft.com/office/powerpoint/2010/main" val="2485272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F98DA-963B-45E7-B02F-B9E9036826CE}"/>
              </a:ext>
            </a:extLst>
          </p:cNvPr>
          <p:cNvSpPr>
            <a:spLocks noGrp="1"/>
          </p:cNvSpPr>
          <p:nvPr>
            <p:ph type="title"/>
          </p:nvPr>
        </p:nvSpPr>
        <p:spPr>
          <a:xfrm>
            <a:off x="2113834" y="2147836"/>
            <a:ext cx="20159505" cy="1490133"/>
          </a:xfrm>
        </p:spPr>
        <p:txBody>
          <a:bodyPr>
            <a:normAutofit/>
          </a:bodyPr>
          <a:lstStyle/>
          <a:p>
            <a:r>
              <a:rPr lang="en-US" sz="4000" b="0" dirty="0"/>
              <a:t>Vaccines administered Dec 2012 through July 2013</a:t>
            </a:r>
          </a:p>
        </p:txBody>
      </p:sp>
      <p:graphicFrame>
        <p:nvGraphicFramePr>
          <p:cNvPr id="4" name="Table 3">
            <a:extLst>
              <a:ext uri="{FF2B5EF4-FFF2-40B4-BE49-F238E27FC236}">
                <a16:creationId xmlns:a16="http://schemas.microsoft.com/office/drawing/2014/main" id="{7B9DE3B0-23BD-451C-B0DE-EDCC62AE0878}"/>
              </a:ext>
            </a:extLst>
          </p:cNvPr>
          <p:cNvGraphicFramePr>
            <a:graphicFrameLocks noGrp="1"/>
          </p:cNvGraphicFramePr>
          <p:nvPr>
            <p:extLst>
              <p:ext uri="{D42A27DB-BD31-4B8C-83A1-F6EECF244321}">
                <p14:modId xmlns:p14="http://schemas.microsoft.com/office/powerpoint/2010/main" val="885832125"/>
              </p:ext>
            </p:extLst>
          </p:nvPr>
        </p:nvGraphicFramePr>
        <p:xfrm>
          <a:off x="2113834" y="3637969"/>
          <a:ext cx="20159505" cy="9132882"/>
        </p:xfrm>
        <a:graphic>
          <a:graphicData uri="http://schemas.openxmlformats.org/drawingml/2006/table">
            <a:tbl>
              <a:tblPr firstRow="1" bandRow="1">
                <a:tableStyleId>{C083E6E3-FA7D-4D7B-A595-EF9225AFEA82}</a:tableStyleId>
              </a:tblPr>
              <a:tblGrid>
                <a:gridCol w="12912344">
                  <a:extLst>
                    <a:ext uri="{9D8B030D-6E8A-4147-A177-3AD203B41FA5}">
                      <a16:colId xmlns:a16="http://schemas.microsoft.com/office/drawing/2014/main" val="4102472281"/>
                    </a:ext>
                  </a:extLst>
                </a:gridCol>
                <a:gridCol w="7247161">
                  <a:extLst>
                    <a:ext uri="{9D8B030D-6E8A-4147-A177-3AD203B41FA5}">
                      <a16:colId xmlns:a16="http://schemas.microsoft.com/office/drawing/2014/main" val="2505002999"/>
                    </a:ext>
                  </a:extLst>
                </a:gridCol>
              </a:tblGrid>
              <a:tr h="830262">
                <a:tc>
                  <a:txBody>
                    <a:bodyPr/>
                    <a:lstStyle/>
                    <a:p>
                      <a:r>
                        <a:rPr lang="en-US" sz="4000" dirty="0">
                          <a:latin typeface="Franklin Gothic Book" panose="020B0503020102020204" pitchFamily="34" charset="0"/>
                        </a:rPr>
                        <a:t>Vaccine</a:t>
                      </a:r>
                    </a:p>
                  </a:txBody>
                  <a:tcPr/>
                </a:tc>
                <a:tc>
                  <a:txBody>
                    <a:bodyPr/>
                    <a:lstStyle/>
                    <a:p>
                      <a:pPr algn="ctr"/>
                      <a:r>
                        <a:rPr lang="en-US" sz="4000" dirty="0">
                          <a:latin typeface="Franklin Gothic Book" panose="020B0503020102020204" pitchFamily="34" charset="0"/>
                        </a:rPr>
                        <a:t>Count (n, %)</a:t>
                      </a:r>
                    </a:p>
                  </a:txBody>
                  <a:tcPr/>
                </a:tc>
                <a:extLst>
                  <a:ext uri="{0D108BD9-81ED-4DB2-BD59-A6C34878D82A}">
                    <a16:rowId xmlns:a16="http://schemas.microsoft.com/office/drawing/2014/main" val="3385195813"/>
                  </a:ext>
                </a:extLst>
              </a:tr>
              <a:tr h="830262">
                <a:tc>
                  <a:txBody>
                    <a:bodyPr/>
                    <a:lstStyle/>
                    <a:p>
                      <a:pPr algn="l"/>
                      <a:r>
                        <a:rPr lang="en-US" sz="4000" dirty="0">
                          <a:latin typeface="Franklin Gothic Book" panose="020B0503020102020204" pitchFamily="34" charset="0"/>
                        </a:rPr>
                        <a:t>Tdap</a:t>
                      </a:r>
                    </a:p>
                  </a:txBody>
                  <a:tcPr/>
                </a:tc>
                <a:tc>
                  <a:txBody>
                    <a:bodyPr/>
                    <a:lstStyle/>
                    <a:p>
                      <a:pPr algn="ctr"/>
                      <a:r>
                        <a:rPr lang="en-US" sz="4000" dirty="0">
                          <a:latin typeface="Franklin Gothic Book" panose="020B0503020102020204" pitchFamily="34" charset="0"/>
                        </a:rPr>
                        <a:t>15,279 (16.7)</a:t>
                      </a:r>
                    </a:p>
                  </a:txBody>
                  <a:tcPr/>
                </a:tc>
                <a:extLst>
                  <a:ext uri="{0D108BD9-81ED-4DB2-BD59-A6C34878D82A}">
                    <a16:rowId xmlns:a16="http://schemas.microsoft.com/office/drawing/2014/main" val="491186469"/>
                  </a:ext>
                </a:extLst>
              </a:tr>
              <a:tr h="830262">
                <a:tc>
                  <a:txBody>
                    <a:bodyPr/>
                    <a:lstStyle/>
                    <a:p>
                      <a:pPr algn="l"/>
                      <a:r>
                        <a:rPr lang="en-US" sz="4000" dirty="0">
                          <a:latin typeface="Franklin Gothic Book" panose="020B0503020102020204" pitchFamily="34" charset="0"/>
                        </a:rPr>
                        <a:t>Influenza, inactivated (IIV)</a:t>
                      </a:r>
                    </a:p>
                  </a:txBody>
                  <a:tcPr/>
                </a:tc>
                <a:tc>
                  <a:txBody>
                    <a:bodyPr/>
                    <a:lstStyle/>
                    <a:p>
                      <a:pPr algn="ctr"/>
                      <a:r>
                        <a:rPr lang="en-US" sz="4000" dirty="0">
                          <a:latin typeface="Franklin Gothic Book" panose="020B0503020102020204" pitchFamily="34" charset="0"/>
                        </a:rPr>
                        <a:t>13,629 (14.9)</a:t>
                      </a:r>
                    </a:p>
                  </a:txBody>
                  <a:tcPr/>
                </a:tc>
                <a:extLst>
                  <a:ext uri="{0D108BD9-81ED-4DB2-BD59-A6C34878D82A}">
                    <a16:rowId xmlns:a16="http://schemas.microsoft.com/office/drawing/2014/main" val="985556662"/>
                  </a:ext>
                </a:extLst>
              </a:tr>
              <a:tr h="830262">
                <a:tc>
                  <a:txBody>
                    <a:bodyPr/>
                    <a:lstStyle/>
                    <a:p>
                      <a:pPr algn="l"/>
                      <a:r>
                        <a:rPr lang="en-US" sz="4000" dirty="0">
                          <a:latin typeface="Franklin Gothic Book" panose="020B0503020102020204" pitchFamily="34" charset="0"/>
                        </a:rPr>
                        <a:t>PCV13</a:t>
                      </a:r>
                    </a:p>
                  </a:txBody>
                  <a:tcPr/>
                </a:tc>
                <a:tc>
                  <a:txBody>
                    <a:bodyPr/>
                    <a:lstStyle/>
                    <a:p>
                      <a:pPr algn="ctr"/>
                      <a:r>
                        <a:rPr lang="en-US" sz="4000" dirty="0">
                          <a:latin typeface="Franklin Gothic Book" panose="020B0503020102020204" pitchFamily="34" charset="0"/>
                        </a:rPr>
                        <a:t>7561 (8.3)</a:t>
                      </a:r>
                    </a:p>
                  </a:txBody>
                  <a:tcPr/>
                </a:tc>
                <a:extLst>
                  <a:ext uri="{0D108BD9-81ED-4DB2-BD59-A6C34878D82A}">
                    <a16:rowId xmlns:a16="http://schemas.microsoft.com/office/drawing/2014/main" val="1197869433"/>
                  </a:ext>
                </a:extLst>
              </a:tr>
              <a:tr h="830262">
                <a:tc>
                  <a:txBody>
                    <a:bodyPr/>
                    <a:lstStyle/>
                    <a:p>
                      <a:pPr algn="l"/>
                      <a:r>
                        <a:rPr lang="en-US" sz="4000" dirty="0">
                          <a:latin typeface="Franklin Gothic Book" panose="020B0503020102020204" pitchFamily="34" charset="0"/>
                        </a:rPr>
                        <a:t>Hib</a:t>
                      </a:r>
                    </a:p>
                  </a:txBody>
                  <a:tcPr/>
                </a:tc>
                <a:tc>
                  <a:txBody>
                    <a:bodyPr/>
                    <a:lstStyle/>
                    <a:p>
                      <a:pPr algn="ctr"/>
                      <a:r>
                        <a:rPr lang="en-US" sz="4000" dirty="0">
                          <a:latin typeface="Franklin Gothic Book" panose="020B0503020102020204" pitchFamily="34" charset="0"/>
                        </a:rPr>
                        <a:t>7051 (7.7)</a:t>
                      </a:r>
                    </a:p>
                  </a:txBody>
                  <a:tcPr/>
                </a:tc>
                <a:extLst>
                  <a:ext uri="{0D108BD9-81ED-4DB2-BD59-A6C34878D82A}">
                    <a16:rowId xmlns:a16="http://schemas.microsoft.com/office/drawing/2014/main" val="1388308887"/>
                  </a:ext>
                </a:extLst>
              </a:tr>
              <a:tr h="830262">
                <a:tc>
                  <a:txBody>
                    <a:bodyPr/>
                    <a:lstStyle/>
                    <a:p>
                      <a:pPr algn="l"/>
                      <a:r>
                        <a:rPr lang="en-US" sz="4000" dirty="0">
                          <a:latin typeface="Franklin Gothic Book" panose="020B0503020102020204" pitchFamily="34" charset="0"/>
                        </a:rPr>
                        <a:t>Hepatitis A pediatric</a:t>
                      </a:r>
                    </a:p>
                  </a:txBody>
                  <a:tcPr/>
                </a:tc>
                <a:tc>
                  <a:txBody>
                    <a:bodyPr/>
                    <a:lstStyle/>
                    <a:p>
                      <a:pPr algn="ctr"/>
                      <a:r>
                        <a:rPr lang="en-US" sz="4000" dirty="0">
                          <a:latin typeface="Franklin Gothic Book" panose="020B0503020102020204" pitchFamily="34" charset="0"/>
                        </a:rPr>
                        <a:t>6508 (7.1)</a:t>
                      </a:r>
                    </a:p>
                  </a:txBody>
                  <a:tcPr/>
                </a:tc>
                <a:extLst>
                  <a:ext uri="{0D108BD9-81ED-4DB2-BD59-A6C34878D82A}">
                    <a16:rowId xmlns:a16="http://schemas.microsoft.com/office/drawing/2014/main" val="4115040214"/>
                  </a:ext>
                </a:extLst>
              </a:tr>
              <a:tr h="830262">
                <a:tc>
                  <a:txBody>
                    <a:bodyPr/>
                    <a:lstStyle/>
                    <a:p>
                      <a:pPr algn="l"/>
                      <a:r>
                        <a:rPr lang="en-US" sz="4000" dirty="0">
                          <a:latin typeface="Franklin Gothic Book" panose="020B0503020102020204" pitchFamily="34" charset="0"/>
                        </a:rPr>
                        <a:t>HPV</a:t>
                      </a:r>
                    </a:p>
                  </a:txBody>
                  <a:tcPr/>
                </a:tc>
                <a:tc>
                  <a:txBody>
                    <a:bodyPr/>
                    <a:lstStyle/>
                    <a:p>
                      <a:pPr algn="ctr"/>
                      <a:r>
                        <a:rPr lang="en-US" sz="4000" dirty="0">
                          <a:latin typeface="Franklin Gothic Book" panose="020B0503020102020204" pitchFamily="34" charset="0"/>
                        </a:rPr>
                        <a:t>5424 (5.9)</a:t>
                      </a:r>
                    </a:p>
                  </a:txBody>
                  <a:tcPr/>
                </a:tc>
                <a:extLst>
                  <a:ext uri="{0D108BD9-81ED-4DB2-BD59-A6C34878D82A}">
                    <a16:rowId xmlns:a16="http://schemas.microsoft.com/office/drawing/2014/main" val="1886457064"/>
                  </a:ext>
                </a:extLst>
              </a:tr>
              <a:tr h="830262">
                <a:tc>
                  <a:txBody>
                    <a:bodyPr/>
                    <a:lstStyle/>
                    <a:p>
                      <a:pPr algn="l"/>
                      <a:r>
                        <a:rPr lang="en-US" sz="4000" dirty="0">
                          <a:latin typeface="Franklin Gothic Book" panose="020B0503020102020204" pitchFamily="34" charset="0"/>
                        </a:rPr>
                        <a:t>DTaP-hepatitis B-IPV</a:t>
                      </a:r>
                    </a:p>
                  </a:txBody>
                  <a:tcPr/>
                </a:tc>
                <a:tc>
                  <a:txBody>
                    <a:bodyPr/>
                    <a:lstStyle/>
                    <a:p>
                      <a:pPr algn="ctr"/>
                      <a:r>
                        <a:rPr lang="en-US" sz="4000" dirty="0">
                          <a:latin typeface="Franklin Gothic Book" panose="020B0503020102020204" pitchFamily="34" charset="0"/>
                        </a:rPr>
                        <a:t>5099 (5.6)</a:t>
                      </a:r>
                    </a:p>
                  </a:txBody>
                  <a:tcPr/>
                </a:tc>
                <a:extLst>
                  <a:ext uri="{0D108BD9-81ED-4DB2-BD59-A6C34878D82A}">
                    <a16:rowId xmlns:a16="http://schemas.microsoft.com/office/drawing/2014/main" val="2797044408"/>
                  </a:ext>
                </a:extLst>
              </a:tr>
              <a:tr h="830262">
                <a:tc>
                  <a:txBody>
                    <a:bodyPr/>
                    <a:lstStyle/>
                    <a:p>
                      <a:pPr algn="l"/>
                      <a:r>
                        <a:rPr lang="en-US" sz="4000" dirty="0">
                          <a:latin typeface="Franklin Gothic Book" panose="020B0503020102020204" pitchFamily="34" charset="0"/>
                        </a:rPr>
                        <a:t>PPSV23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latin typeface="Franklin Gothic Book" panose="020B0503020102020204" pitchFamily="34" charset="0"/>
                        </a:rPr>
                        <a:t>4230 (4.6)</a:t>
                      </a:r>
                    </a:p>
                  </a:txBody>
                  <a:tcPr/>
                </a:tc>
                <a:extLst>
                  <a:ext uri="{0D108BD9-81ED-4DB2-BD59-A6C34878D82A}">
                    <a16:rowId xmlns:a16="http://schemas.microsoft.com/office/drawing/2014/main" val="804992513"/>
                  </a:ext>
                </a:extLst>
              </a:tr>
              <a:tr h="8302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kern="1200" dirty="0">
                          <a:latin typeface="Franklin Gothic Book" panose="020B0503020102020204" pitchFamily="34" charset="0"/>
                        </a:rPr>
                        <a:t>Pentavalent rotavirus</a:t>
                      </a:r>
                      <a:endParaRPr lang="en-US" sz="4000" kern="1200" dirty="0">
                        <a:solidFill>
                          <a:schemeClr val="tx1"/>
                        </a:solidFill>
                        <a:latin typeface="Franklin Gothic Book" panose="020B050302010202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kern="1200" dirty="0">
                          <a:latin typeface="Franklin Gothic Book" panose="020B0503020102020204" pitchFamily="34" charset="0"/>
                        </a:rPr>
                        <a:t>3087 (3.4)</a:t>
                      </a:r>
                      <a:endParaRPr lang="en-US" sz="4000" kern="1200" dirty="0">
                        <a:solidFill>
                          <a:schemeClr val="tx1"/>
                        </a:solidFill>
                        <a:latin typeface="Franklin Gothic Book" panose="020B0503020102020204" pitchFamily="34" charset="0"/>
                        <a:ea typeface="+mn-ea"/>
                        <a:cs typeface="+mn-cs"/>
                      </a:endParaRPr>
                    </a:p>
                  </a:txBody>
                  <a:tcPr/>
                </a:tc>
                <a:extLst>
                  <a:ext uri="{0D108BD9-81ED-4DB2-BD59-A6C34878D82A}">
                    <a16:rowId xmlns:a16="http://schemas.microsoft.com/office/drawing/2014/main" val="717775421"/>
                  </a:ext>
                </a:extLst>
              </a:tr>
              <a:tr h="830262">
                <a:tc>
                  <a:txBody>
                    <a:bodyPr/>
                    <a:lstStyle/>
                    <a:p>
                      <a:pPr algn="l"/>
                      <a:r>
                        <a:rPr lang="en-US" sz="4000" dirty="0">
                          <a:latin typeface="Franklin Gothic Book" panose="020B0503020102020204" pitchFamily="34" charset="0"/>
                        </a:rPr>
                        <a:t>Other vaccines</a:t>
                      </a:r>
                    </a:p>
                  </a:txBody>
                  <a:tcPr/>
                </a:tc>
                <a:tc>
                  <a:txBody>
                    <a:bodyPr/>
                    <a:lstStyle/>
                    <a:p>
                      <a:pPr algn="ctr"/>
                      <a:r>
                        <a:rPr lang="en-US" sz="4000" dirty="0">
                          <a:latin typeface="Franklin Gothic Book" panose="020B0503020102020204" pitchFamily="34" charset="0"/>
                        </a:rPr>
                        <a:t>23,754 (25.9)</a:t>
                      </a:r>
                    </a:p>
                  </a:txBody>
                  <a:tcPr/>
                </a:tc>
                <a:extLst>
                  <a:ext uri="{0D108BD9-81ED-4DB2-BD59-A6C34878D82A}">
                    <a16:rowId xmlns:a16="http://schemas.microsoft.com/office/drawing/2014/main" val="2908093400"/>
                  </a:ext>
                </a:extLst>
              </a:tr>
            </a:tbl>
          </a:graphicData>
        </a:graphic>
      </p:graphicFrame>
      <p:sp>
        <p:nvSpPr>
          <p:cNvPr id="5" name="TextBox 4">
            <a:extLst>
              <a:ext uri="{FF2B5EF4-FFF2-40B4-BE49-F238E27FC236}">
                <a16:creationId xmlns:a16="http://schemas.microsoft.com/office/drawing/2014/main" id="{E0CFC2BC-6C97-48CD-A8F6-73B8FC20B5EA}"/>
              </a:ext>
            </a:extLst>
          </p:cNvPr>
          <p:cNvSpPr txBox="1"/>
          <p:nvPr/>
        </p:nvSpPr>
        <p:spPr>
          <a:xfrm>
            <a:off x="1892300" y="13104063"/>
            <a:ext cx="6990609" cy="1121204"/>
          </a:xfrm>
          <a:prstGeom prst="rect">
            <a:avLst/>
          </a:prstGeom>
          <a:noFill/>
        </p:spPr>
        <p:txBody>
          <a:bodyPr wrap="square" rtlCol="0">
            <a:spAutoFit/>
          </a:bodyPr>
          <a:lstStyle/>
          <a:p>
            <a:pPr algn="r"/>
            <a:r>
              <a:rPr lang="en-US" altLang="en-US" sz="2400" i="1" dirty="0">
                <a:latin typeface="Franklin Gothic Book" panose="020B0503020102020204" pitchFamily="34" charset="0"/>
                <a:cs typeface="Tahoma" panose="020B0604030504040204" pitchFamily="34" charset="0"/>
              </a:rPr>
              <a:t>Clinical Infectious Diseases </a:t>
            </a:r>
            <a:r>
              <a:rPr lang="en-US" altLang="en-US" sz="2400" dirty="0">
                <a:latin typeface="Franklin Gothic Book" panose="020B0503020102020204" pitchFamily="34" charset="0"/>
                <a:cs typeface="Tahoma" panose="020B0604030504040204" pitchFamily="34" charset="0"/>
              </a:rPr>
              <a:t>2015; 61(6): 864–870</a:t>
            </a:r>
            <a:endParaRPr lang="en-US" altLang="en-US" sz="2400" i="1" dirty="0">
              <a:latin typeface="Franklin Gothic Book" panose="020B0503020102020204" pitchFamily="34" charset="0"/>
              <a:cs typeface="Tahoma" panose="020B0604030504040204" pitchFamily="34" charset="0"/>
            </a:endParaRPr>
          </a:p>
          <a:p>
            <a:endParaRPr lang="en-US" dirty="0"/>
          </a:p>
        </p:txBody>
      </p:sp>
      <p:sp>
        <p:nvSpPr>
          <p:cNvPr id="6" name="Title 1">
            <a:extLst>
              <a:ext uri="{FF2B5EF4-FFF2-40B4-BE49-F238E27FC236}">
                <a16:creationId xmlns:a16="http://schemas.microsoft.com/office/drawing/2014/main" id="{618BF21E-9986-406F-B861-036F413B6036}"/>
              </a:ext>
            </a:extLst>
          </p:cNvPr>
          <p:cNvSpPr txBox="1">
            <a:spLocks/>
          </p:cNvSpPr>
          <p:nvPr/>
        </p:nvSpPr>
        <p:spPr>
          <a:xfrm>
            <a:off x="855029" y="120812"/>
            <a:ext cx="13935392" cy="14901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rgbClr val="2B2B69"/>
                </a:solidFill>
                <a:latin typeface="Arial" panose="020B0604020202020204" pitchFamily="34" charset="0"/>
                <a:ea typeface="+mj-ea"/>
                <a:cs typeface="Arial" panose="020B0604020202020204" pitchFamily="34" charset="0"/>
              </a:defRPr>
            </a:lvl1pPr>
          </a:lstStyle>
          <a:p>
            <a:r>
              <a:rPr lang="en-US" dirty="0">
                <a:solidFill>
                  <a:schemeClr val="bg1"/>
                </a:solidFill>
              </a:rPr>
              <a:t>Results from 2013 Pilot at </a:t>
            </a:r>
            <a:r>
              <a:rPr lang="en-US" dirty="0" err="1">
                <a:solidFill>
                  <a:schemeClr val="bg1"/>
                </a:solidFill>
              </a:rPr>
              <a:t>MetroHealth</a:t>
            </a:r>
            <a:endParaRPr lang="en-US" dirty="0">
              <a:solidFill>
                <a:schemeClr val="bg1"/>
              </a:solidFill>
            </a:endParaRPr>
          </a:p>
        </p:txBody>
      </p:sp>
      <p:sp>
        <p:nvSpPr>
          <p:cNvPr id="10" name="Slide Number Placeholder 9">
            <a:extLst>
              <a:ext uri="{FF2B5EF4-FFF2-40B4-BE49-F238E27FC236}">
                <a16:creationId xmlns:a16="http://schemas.microsoft.com/office/drawing/2014/main" id="{D5EAB976-08BF-4626-BC5E-77BE744D43F6}"/>
              </a:ext>
            </a:extLst>
          </p:cNvPr>
          <p:cNvSpPr>
            <a:spLocks noGrp="1"/>
          </p:cNvSpPr>
          <p:nvPr>
            <p:ph type="sldNum" sz="quarter" idx="12"/>
          </p:nvPr>
        </p:nvSpPr>
        <p:spPr/>
        <p:txBody>
          <a:bodyPr/>
          <a:lstStyle/>
          <a:p>
            <a:fld id="{20EFAD03-AF99-394D-8186-42BC5564A469}" type="slidenum">
              <a:rPr lang="en-US" smtClean="0"/>
              <a:pPr/>
              <a:t>26</a:t>
            </a:fld>
            <a:endParaRPr lang="en-US" dirty="0"/>
          </a:p>
        </p:txBody>
      </p:sp>
    </p:spTree>
    <p:extLst>
      <p:ext uri="{BB962C8B-B14F-4D97-AF65-F5344CB8AC3E}">
        <p14:creationId xmlns:p14="http://schemas.microsoft.com/office/powerpoint/2010/main" val="1591568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F98DA-963B-45E7-B02F-B9E9036826CE}"/>
              </a:ext>
            </a:extLst>
          </p:cNvPr>
          <p:cNvSpPr>
            <a:spLocks noGrp="1"/>
          </p:cNvSpPr>
          <p:nvPr>
            <p:ph type="title"/>
          </p:nvPr>
        </p:nvSpPr>
        <p:spPr>
          <a:xfrm>
            <a:off x="649288" y="1235349"/>
            <a:ext cx="12239130" cy="905797"/>
          </a:xfrm>
        </p:spPr>
        <p:txBody>
          <a:bodyPr>
            <a:normAutofit/>
          </a:bodyPr>
          <a:lstStyle/>
          <a:p>
            <a:r>
              <a:rPr lang="en-US" sz="3200" b="0" dirty="0">
                <a:solidFill>
                  <a:schemeClr val="bg1"/>
                </a:solidFill>
              </a:rPr>
              <a:t>VAERS reports sent Dec 2012 through July 2013 (n=32)</a:t>
            </a:r>
          </a:p>
        </p:txBody>
      </p:sp>
      <p:sp>
        <p:nvSpPr>
          <p:cNvPr id="5" name="TextBox 4">
            <a:extLst>
              <a:ext uri="{FF2B5EF4-FFF2-40B4-BE49-F238E27FC236}">
                <a16:creationId xmlns:a16="http://schemas.microsoft.com/office/drawing/2014/main" id="{E0CFC2BC-6C97-48CD-A8F6-73B8FC20B5EA}"/>
              </a:ext>
            </a:extLst>
          </p:cNvPr>
          <p:cNvSpPr txBox="1"/>
          <p:nvPr/>
        </p:nvSpPr>
        <p:spPr>
          <a:xfrm>
            <a:off x="19022204" y="13304068"/>
            <a:ext cx="5284237" cy="369332"/>
          </a:xfrm>
          <a:prstGeom prst="rect">
            <a:avLst/>
          </a:prstGeom>
          <a:noFill/>
        </p:spPr>
        <p:txBody>
          <a:bodyPr wrap="square" rtlCol="0">
            <a:spAutoFit/>
          </a:bodyPr>
          <a:lstStyle/>
          <a:p>
            <a:r>
              <a:rPr lang="en-US" altLang="en-US" sz="1800" i="1" dirty="0">
                <a:latin typeface="Franklin Gothic Book" panose="020B0503020102020204" pitchFamily="34" charset="0"/>
                <a:cs typeface="Tahoma" panose="020B0604030504040204" pitchFamily="34" charset="0"/>
              </a:rPr>
              <a:t>Clinical Infectious Diseases </a:t>
            </a:r>
            <a:r>
              <a:rPr lang="en-US" altLang="en-US" sz="1800" dirty="0">
                <a:latin typeface="Franklin Gothic Book" panose="020B0503020102020204" pitchFamily="34" charset="0"/>
                <a:cs typeface="Tahoma" panose="020B0604030504040204" pitchFamily="34" charset="0"/>
              </a:rPr>
              <a:t>2015; 61(6): 864–870</a:t>
            </a:r>
            <a:endParaRPr lang="en-US" altLang="en-US" sz="1800" i="1" dirty="0">
              <a:latin typeface="Franklin Gothic Book" panose="020B0503020102020204" pitchFamily="34" charset="0"/>
              <a:cs typeface="Tahoma" panose="020B0604030504040204" pitchFamily="34" charset="0"/>
            </a:endParaRPr>
          </a:p>
        </p:txBody>
      </p:sp>
      <p:sp>
        <p:nvSpPr>
          <p:cNvPr id="6" name="Title 1">
            <a:extLst>
              <a:ext uri="{FF2B5EF4-FFF2-40B4-BE49-F238E27FC236}">
                <a16:creationId xmlns:a16="http://schemas.microsoft.com/office/drawing/2014/main" id="{618BF21E-9986-406F-B861-036F413B6036}"/>
              </a:ext>
            </a:extLst>
          </p:cNvPr>
          <p:cNvSpPr txBox="1">
            <a:spLocks/>
          </p:cNvSpPr>
          <p:nvPr/>
        </p:nvSpPr>
        <p:spPr>
          <a:xfrm>
            <a:off x="649288" y="198115"/>
            <a:ext cx="13935392" cy="14901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rgbClr val="2B2B69"/>
                </a:solidFill>
                <a:latin typeface="Arial" panose="020B0604020202020204" pitchFamily="34" charset="0"/>
                <a:ea typeface="+mj-ea"/>
                <a:cs typeface="Arial" panose="020B0604020202020204" pitchFamily="34" charset="0"/>
              </a:defRPr>
            </a:lvl1pPr>
          </a:lstStyle>
          <a:p>
            <a:r>
              <a:rPr lang="en-US" dirty="0">
                <a:solidFill>
                  <a:schemeClr val="bg1"/>
                </a:solidFill>
              </a:rPr>
              <a:t>Results from 2013 Pilot at </a:t>
            </a:r>
            <a:r>
              <a:rPr lang="en-US" dirty="0" err="1">
                <a:solidFill>
                  <a:schemeClr val="bg1"/>
                </a:solidFill>
              </a:rPr>
              <a:t>MetroHealth</a:t>
            </a:r>
            <a:endParaRPr lang="en-US" dirty="0">
              <a:solidFill>
                <a:schemeClr val="bg1"/>
              </a:solidFill>
            </a:endParaRPr>
          </a:p>
        </p:txBody>
      </p:sp>
      <p:graphicFrame>
        <p:nvGraphicFramePr>
          <p:cNvPr id="11" name="Table 10">
            <a:extLst>
              <a:ext uri="{FF2B5EF4-FFF2-40B4-BE49-F238E27FC236}">
                <a16:creationId xmlns:a16="http://schemas.microsoft.com/office/drawing/2014/main" id="{698453EC-170A-4D80-884A-37992033EC2D}"/>
              </a:ext>
            </a:extLst>
          </p:cNvPr>
          <p:cNvGraphicFramePr>
            <a:graphicFrameLocks noGrp="1"/>
          </p:cNvGraphicFramePr>
          <p:nvPr>
            <p:extLst>
              <p:ext uri="{D42A27DB-BD31-4B8C-83A1-F6EECF244321}">
                <p14:modId xmlns:p14="http://schemas.microsoft.com/office/powerpoint/2010/main" val="3518245660"/>
              </p:ext>
            </p:extLst>
          </p:nvPr>
        </p:nvGraphicFramePr>
        <p:xfrm>
          <a:off x="687159" y="2652323"/>
          <a:ext cx="11407857" cy="10539564"/>
        </p:xfrm>
        <a:graphic>
          <a:graphicData uri="http://schemas.openxmlformats.org/drawingml/2006/table">
            <a:tbl>
              <a:tblPr firstRow="1" bandRow="1">
                <a:tableStyleId>{2D5ABB26-0587-4C30-8999-92F81FD0307C}</a:tableStyleId>
              </a:tblPr>
              <a:tblGrid>
                <a:gridCol w="4641211">
                  <a:extLst>
                    <a:ext uri="{9D8B030D-6E8A-4147-A177-3AD203B41FA5}">
                      <a16:colId xmlns:a16="http://schemas.microsoft.com/office/drawing/2014/main" val="4102472281"/>
                    </a:ext>
                  </a:extLst>
                </a:gridCol>
                <a:gridCol w="6766646">
                  <a:extLst>
                    <a:ext uri="{9D8B030D-6E8A-4147-A177-3AD203B41FA5}">
                      <a16:colId xmlns:a16="http://schemas.microsoft.com/office/drawing/2014/main" val="2505002999"/>
                    </a:ext>
                  </a:extLst>
                </a:gridCol>
              </a:tblGrid>
              <a:tr h="552828">
                <a:tc>
                  <a:txBody>
                    <a:bodyPr/>
                    <a:lstStyle/>
                    <a:p>
                      <a:r>
                        <a:rPr lang="en-US" sz="2800" b="1" dirty="0">
                          <a:latin typeface="Franklin Gothic Book" panose="020B0503020102020204" pitchFamily="34" charset="0"/>
                        </a:rPr>
                        <a:t>Adverse Event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latin typeface="Franklin Gothic Book" panose="020B0503020102020204" pitchFamily="34" charset="0"/>
                        </a:rPr>
                        <a:t>Vaccine Administered</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5195813"/>
                  </a:ext>
                </a:extLst>
              </a:tr>
              <a:tr h="552828">
                <a:tc>
                  <a:txBody>
                    <a:bodyPr/>
                    <a:lstStyle/>
                    <a:p>
                      <a:pPr lvl="1" algn="l"/>
                      <a:r>
                        <a:rPr lang="en-US" sz="2800" dirty="0">
                          <a:latin typeface="Franklin Gothic Book" panose="020B0503020102020204" pitchFamily="34" charset="0"/>
                        </a:rPr>
                        <a:t>Seizure</a:t>
                      </a:r>
                    </a:p>
                  </a:txBody>
                  <a:tcPr>
                    <a:lnT w="12700" cap="flat" cmpd="sng" algn="ctr">
                      <a:solidFill>
                        <a:schemeClr val="tx1"/>
                      </a:solidFill>
                      <a:prstDash val="solid"/>
                      <a:round/>
                      <a:headEnd type="none" w="med" len="med"/>
                      <a:tailEnd type="none" w="med" len="med"/>
                    </a:lnT>
                  </a:tcPr>
                </a:tc>
                <a:tc>
                  <a:txBody>
                    <a:bodyPr/>
                    <a:lstStyle/>
                    <a:p>
                      <a:pPr lvl="1" algn="l"/>
                      <a:r>
                        <a:rPr lang="en-US" sz="2800" dirty="0">
                          <a:latin typeface="Franklin Gothic Book" panose="020B0503020102020204" pitchFamily="34" charset="0"/>
                        </a:rPr>
                        <a:t>IIV</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91186469"/>
                  </a:ext>
                </a:extLst>
              </a:tr>
              <a:tr h="552828">
                <a:tc rowSpan="2">
                  <a:txBody>
                    <a:bodyPr/>
                    <a:lstStyle/>
                    <a:p>
                      <a:pPr lvl="1" algn="l"/>
                      <a:r>
                        <a:rPr lang="en-US" sz="2800" dirty="0">
                          <a:latin typeface="Franklin Gothic Book" panose="020B0503020102020204" pitchFamily="34" charset="0"/>
                        </a:rPr>
                        <a:t>Eosinophilia</a:t>
                      </a:r>
                    </a:p>
                  </a:txBody>
                  <a:tcPr/>
                </a:tc>
                <a:tc>
                  <a:txBody>
                    <a:bodyPr/>
                    <a:lstStyle/>
                    <a:p>
                      <a:pPr lvl="1" algn="l"/>
                      <a:r>
                        <a:rPr lang="en-US" sz="2800" dirty="0">
                          <a:latin typeface="Franklin Gothic Book" panose="020B0503020102020204" pitchFamily="34" charset="0"/>
                        </a:rPr>
                        <a:t>IIV</a:t>
                      </a:r>
                    </a:p>
                  </a:txBody>
                  <a:tcPr/>
                </a:tc>
                <a:extLst>
                  <a:ext uri="{0D108BD9-81ED-4DB2-BD59-A6C34878D82A}">
                    <a16:rowId xmlns:a16="http://schemas.microsoft.com/office/drawing/2014/main" val="985556662"/>
                  </a:ext>
                </a:extLst>
              </a:tr>
              <a:tr h="552828">
                <a:tc vMerge="1">
                  <a:txBody>
                    <a:bodyPr/>
                    <a:lstStyle/>
                    <a:p>
                      <a:pPr lvl="1" algn="l"/>
                      <a:endParaRPr lang="en-US" sz="2800" dirty="0">
                        <a:latin typeface="Franklin Gothic Book" panose="020B0503020102020204" pitchFamily="34" charset="0"/>
                      </a:endParaRPr>
                    </a:p>
                  </a:txBody>
                  <a:tcPr/>
                </a:tc>
                <a:tc>
                  <a:txBody>
                    <a:bodyPr/>
                    <a:lstStyle/>
                    <a:p>
                      <a:pPr lvl="1" algn="l"/>
                      <a:r>
                        <a:rPr lang="en-US" sz="2800" dirty="0">
                          <a:latin typeface="Franklin Gothic Book" panose="020B0503020102020204" pitchFamily="34" charset="0"/>
                        </a:rPr>
                        <a:t>PCV13</a:t>
                      </a:r>
                      <a:endParaRPr lang="en-US" sz="2800" b="1" dirty="0">
                        <a:latin typeface="Franklin Gothic Book" panose="020B0503020102020204" pitchFamily="34" charset="0"/>
                      </a:endParaRPr>
                    </a:p>
                  </a:txBody>
                  <a:tcPr/>
                </a:tc>
                <a:extLst>
                  <a:ext uri="{0D108BD9-81ED-4DB2-BD59-A6C34878D82A}">
                    <a16:rowId xmlns:a16="http://schemas.microsoft.com/office/drawing/2014/main" val="5574642"/>
                  </a:ext>
                </a:extLst>
              </a:tr>
              <a:tr h="552828">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dirty="0">
                          <a:latin typeface="Franklin Gothic Book" panose="020B0503020102020204" pitchFamily="34" charset="0"/>
                        </a:rPr>
                        <a:t>Bell’s palsy</a:t>
                      </a:r>
                    </a:p>
                  </a:txBody>
                  <a:tcPr/>
                </a:tc>
                <a:tc>
                  <a:txBody>
                    <a:bodyPr/>
                    <a:lstStyle/>
                    <a:p>
                      <a:pPr lvl="1" algn="l"/>
                      <a:r>
                        <a:rPr lang="en-US" sz="2800" dirty="0">
                          <a:latin typeface="Franklin Gothic Book" panose="020B0503020102020204" pitchFamily="34" charset="0"/>
                        </a:rPr>
                        <a:t>Tdap</a:t>
                      </a:r>
                    </a:p>
                  </a:txBody>
                  <a:tcPr/>
                </a:tc>
                <a:extLst>
                  <a:ext uri="{0D108BD9-81ED-4DB2-BD59-A6C34878D82A}">
                    <a16:rowId xmlns:a16="http://schemas.microsoft.com/office/drawing/2014/main" val="1197869433"/>
                  </a:ext>
                </a:extLst>
              </a:tr>
              <a:tr h="552828">
                <a:tc>
                  <a:txBody>
                    <a:bodyPr/>
                    <a:lstStyle/>
                    <a:p>
                      <a:pPr lvl="1" algn="l"/>
                      <a:r>
                        <a:rPr lang="en-US" sz="2800" dirty="0">
                          <a:latin typeface="Franklin Gothic Book" panose="020B0503020102020204" pitchFamily="34" charset="0"/>
                        </a:rPr>
                        <a:t>Pl</a:t>
                      </a:r>
                      <a:r>
                        <a:rPr lang="en-US" sz="2800" b="1" dirty="0">
                          <a:solidFill>
                            <a:srgbClr val="FF0000"/>
                          </a:solidFill>
                          <a:latin typeface="Franklin Gothic Book" panose="020B0503020102020204" pitchFamily="34" charset="0"/>
                        </a:rPr>
                        <a:t>e</a:t>
                      </a:r>
                      <a:r>
                        <a:rPr lang="en-US" sz="2800" dirty="0">
                          <a:latin typeface="Franklin Gothic Book" panose="020B0503020102020204" pitchFamily="34" charset="0"/>
                        </a:rPr>
                        <a:t>ural effusion</a:t>
                      </a:r>
                    </a:p>
                  </a:txBody>
                  <a:tcPr/>
                </a:tc>
                <a:tc>
                  <a:txBody>
                    <a:bodyPr/>
                    <a:lstStyle/>
                    <a:p>
                      <a:pPr lvl="1" algn="l"/>
                      <a:r>
                        <a:rPr lang="en-US" sz="2800" dirty="0">
                          <a:latin typeface="Franklin Gothic Book" panose="020B0503020102020204" pitchFamily="34" charset="0"/>
                        </a:rPr>
                        <a:t>IIV, Tdap</a:t>
                      </a:r>
                    </a:p>
                  </a:txBody>
                  <a:tcPr/>
                </a:tc>
                <a:extLst>
                  <a:ext uri="{0D108BD9-81ED-4DB2-BD59-A6C34878D82A}">
                    <a16:rowId xmlns:a16="http://schemas.microsoft.com/office/drawing/2014/main" val="1388308887"/>
                  </a:ext>
                </a:extLst>
              </a:tr>
              <a:tr h="552828">
                <a:tc>
                  <a:txBody>
                    <a:bodyPr/>
                    <a:lstStyle/>
                    <a:p>
                      <a:pPr marL="457200" lvl="1" algn="l" defTabSz="914400" rtl="0" eaLnBrk="1" latinLnBrk="0" hangingPunct="1"/>
                      <a:r>
                        <a:rPr lang="en-US" sz="2800" kern="1200" dirty="0">
                          <a:latin typeface="Franklin Gothic Book" panose="020B0503020102020204" pitchFamily="34" charset="0"/>
                        </a:rPr>
                        <a:t>Lymphocytopenia</a:t>
                      </a:r>
                      <a:endParaRPr lang="en-US" sz="2800" kern="1200" dirty="0">
                        <a:solidFill>
                          <a:schemeClr val="tx1"/>
                        </a:solidFill>
                        <a:latin typeface="Franklin Gothic Book" panose="020B0503020102020204" pitchFamily="34" charset="0"/>
                        <a:ea typeface="+mn-ea"/>
                        <a:cs typeface="+mn-cs"/>
                      </a:endParaRPr>
                    </a:p>
                  </a:txBody>
                  <a:tcPr/>
                </a:tc>
                <a:tc>
                  <a:txBody>
                    <a:bodyPr/>
                    <a:lstStyle/>
                    <a:p>
                      <a:pPr marL="457200" lvl="1" algn="l" defTabSz="914400" rtl="0" eaLnBrk="1" latinLnBrk="0" hangingPunct="1"/>
                      <a:r>
                        <a:rPr lang="en-US" sz="2800" kern="1200" dirty="0">
                          <a:latin typeface="Franklin Gothic Book" panose="020B0503020102020204" pitchFamily="34" charset="0"/>
                        </a:rPr>
                        <a:t>Tdap</a:t>
                      </a:r>
                      <a:endParaRPr lang="en-US" sz="2800" kern="1200" dirty="0">
                        <a:solidFill>
                          <a:schemeClr val="tx1"/>
                        </a:solidFill>
                        <a:latin typeface="Franklin Gothic Book" panose="020B0503020102020204" pitchFamily="34" charset="0"/>
                        <a:ea typeface="+mn-ea"/>
                        <a:cs typeface="+mn-cs"/>
                      </a:endParaRPr>
                    </a:p>
                  </a:txBody>
                  <a:tcPr/>
                </a:tc>
                <a:extLst>
                  <a:ext uri="{0D108BD9-81ED-4DB2-BD59-A6C34878D82A}">
                    <a16:rowId xmlns:a16="http://schemas.microsoft.com/office/drawing/2014/main" val="4115040214"/>
                  </a:ext>
                </a:extLst>
              </a:tr>
              <a:tr h="552828">
                <a:tc>
                  <a:txBody>
                    <a:bodyPr/>
                    <a:lstStyle/>
                    <a:p>
                      <a:pPr lvl="1" algn="l"/>
                      <a:r>
                        <a:rPr lang="en-US" sz="2800" kern="1200" dirty="0">
                          <a:latin typeface="Franklin Gothic Book" panose="020B0503020102020204" pitchFamily="34" charset="0"/>
                        </a:rPr>
                        <a:t>Leukopenia</a:t>
                      </a:r>
                      <a:endParaRPr lang="en-US" sz="2800" kern="1200" dirty="0">
                        <a:solidFill>
                          <a:schemeClr val="tx1"/>
                        </a:solidFill>
                        <a:latin typeface="Franklin Gothic Book" panose="020B0503020102020204" pitchFamily="34" charset="0"/>
                        <a:ea typeface="+mn-ea"/>
                        <a:cs typeface="+mn-cs"/>
                      </a:endParaRPr>
                    </a:p>
                  </a:txBody>
                  <a:tcPr/>
                </a:tc>
                <a:tc>
                  <a:txBody>
                    <a:bodyPr/>
                    <a:lstStyle/>
                    <a:p>
                      <a:pPr lvl="1" algn="l"/>
                      <a:r>
                        <a:rPr lang="en-US" sz="2800" dirty="0">
                          <a:latin typeface="Franklin Gothic Book" panose="020B0503020102020204" pitchFamily="34" charset="0"/>
                        </a:rPr>
                        <a:t>Tdap</a:t>
                      </a:r>
                    </a:p>
                  </a:txBody>
                  <a:tcPr/>
                </a:tc>
                <a:extLst>
                  <a:ext uri="{0D108BD9-81ED-4DB2-BD59-A6C34878D82A}">
                    <a16:rowId xmlns:a16="http://schemas.microsoft.com/office/drawing/2014/main" val="1886457064"/>
                  </a:ext>
                </a:extLst>
              </a:tr>
              <a:tr h="552828">
                <a:tc>
                  <a:txBody>
                    <a:bodyPr/>
                    <a:lstStyle/>
                    <a:p>
                      <a:pPr lvl="1" algn="l"/>
                      <a:r>
                        <a:rPr lang="en-US" sz="2800" dirty="0">
                          <a:latin typeface="Franklin Gothic Book" panose="020B0503020102020204" pitchFamily="34" charset="0"/>
                        </a:rPr>
                        <a:t>Cellulitis</a:t>
                      </a:r>
                    </a:p>
                  </a:txBody>
                  <a:tcPr/>
                </a:tc>
                <a:tc>
                  <a:txBody>
                    <a:bodyPr/>
                    <a:lstStyle/>
                    <a:p>
                      <a:pPr lvl="1" algn="l"/>
                      <a:r>
                        <a:rPr lang="en-US" sz="2800" dirty="0">
                          <a:latin typeface="Franklin Gothic Book" panose="020B0503020102020204" pitchFamily="34" charset="0"/>
                        </a:rPr>
                        <a:t>DTaP-IPV, MMRV</a:t>
                      </a:r>
                    </a:p>
                  </a:txBody>
                  <a:tcPr/>
                </a:tc>
                <a:extLst>
                  <a:ext uri="{0D108BD9-81ED-4DB2-BD59-A6C34878D82A}">
                    <a16:rowId xmlns:a16="http://schemas.microsoft.com/office/drawing/2014/main" val="2797044408"/>
                  </a:ext>
                </a:extLst>
              </a:tr>
              <a:tr h="552828">
                <a:tc>
                  <a:txBody>
                    <a:bodyPr/>
                    <a:lstStyle/>
                    <a:p>
                      <a:pPr lvl="1" algn="l"/>
                      <a:r>
                        <a:rPr lang="en-US" sz="2800" dirty="0">
                          <a:latin typeface="Franklin Gothic Book" panose="020B0503020102020204" pitchFamily="34" charset="0"/>
                        </a:rPr>
                        <a:t>Febrile seizures, rash</a:t>
                      </a:r>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dirty="0">
                          <a:latin typeface="Franklin Gothic Book" panose="020B0503020102020204" pitchFamily="34" charset="0"/>
                        </a:rPr>
                        <a:t>MMR, varicella</a:t>
                      </a:r>
                    </a:p>
                  </a:txBody>
                  <a:tcPr/>
                </a:tc>
                <a:extLst>
                  <a:ext uri="{0D108BD9-81ED-4DB2-BD59-A6C34878D82A}">
                    <a16:rowId xmlns:a16="http://schemas.microsoft.com/office/drawing/2014/main" val="804992513"/>
                  </a:ext>
                </a:extLst>
              </a:tr>
              <a:tr h="552828">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kern="1200" dirty="0">
                          <a:latin typeface="Franklin Gothic Book" panose="020B0503020102020204" pitchFamily="34" charset="0"/>
                        </a:rPr>
                        <a:t>Viral exanthem, rubella</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kern="1200" dirty="0">
                          <a:latin typeface="Franklin Gothic Book" panose="020B0503020102020204" pitchFamily="34" charset="0"/>
                        </a:rPr>
                        <a:t>Symptoms</a:t>
                      </a:r>
                      <a:endParaRPr lang="en-US" sz="2800" kern="1200" dirty="0">
                        <a:solidFill>
                          <a:schemeClr val="tx1"/>
                        </a:solidFill>
                        <a:latin typeface="Franklin Gothic Book" panose="020B0503020102020204" pitchFamily="34" charset="0"/>
                        <a:ea typeface="+mn-ea"/>
                        <a:cs typeface="+mn-cs"/>
                      </a:endParaRPr>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kern="1200" dirty="0">
                          <a:latin typeface="Franklin Gothic Book" panose="020B0503020102020204" pitchFamily="34" charset="0"/>
                        </a:rPr>
                        <a:t>DTaP, hepatitis B, IPV, Hib, IIV, MMR, varicella, PCV13</a:t>
                      </a:r>
                      <a:endParaRPr lang="en-US" sz="2800" kern="1200" dirty="0">
                        <a:solidFill>
                          <a:schemeClr val="tx1"/>
                        </a:solidFill>
                        <a:latin typeface="Franklin Gothic Book" panose="020B0503020102020204" pitchFamily="34" charset="0"/>
                        <a:ea typeface="+mn-ea"/>
                        <a:cs typeface="+mn-cs"/>
                      </a:endParaRPr>
                    </a:p>
                  </a:txBody>
                  <a:tcPr/>
                </a:tc>
                <a:extLst>
                  <a:ext uri="{0D108BD9-81ED-4DB2-BD59-A6C34878D82A}">
                    <a16:rowId xmlns:a16="http://schemas.microsoft.com/office/drawing/2014/main" val="717775421"/>
                  </a:ext>
                </a:extLst>
              </a:tr>
              <a:tr h="552828">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kern="1200" dirty="0">
                          <a:latin typeface="Franklin Gothic Book" panose="020B0503020102020204" pitchFamily="34" charset="0"/>
                        </a:rPr>
                        <a:t>Fever and mild neutropenia</a:t>
                      </a:r>
                      <a:endParaRPr lang="en-US" sz="2800" kern="1200" dirty="0">
                        <a:solidFill>
                          <a:schemeClr val="tx1"/>
                        </a:solidFill>
                        <a:latin typeface="Franklin Gothic Book" panose="020B0503020102020204" pitchFamily="34" charset="0"/>
                        <a:ea typeface="+mn-ea"/>
                        <a:cs typeface="+mn-cs"/>
                      </a:endParaRPr>
                    </a:p>
                  </a:txBody>
                  <a:tcPr/>
                </a:tc>
                <a:tc>
                  <a:txBody>
                    <a:bodyPr/>
                    <a:lstStyle/>
                    <a:p>
                      <a:pPr lvl="1" algn="l"/>
                      <a:r>
                        <a:rPr lang="en-US" sz="2800" dirty="0">
                          <a:latin typeface="Franklin Gothic Book" panose="020B0503020102020204" pitchFamily="34" charset="0"/>
                        </a:rPr>
                        <a:t>PPSV23</a:t>
                      </a:r>
                    </a:p>
                  </a:txBody>
                  <a:tcPr/>
                </a:tc>
                <a:extLst>
                  <a:ext uri="{0D108BD9-81ED-4DB2-BD59-A6C34878D82A}">
                    <a16:rowId xmlns:a16="http://schemas.microsoft.com/office/drawing/2014/main" val="3367750599"/>
                  </a:ext>
                </a:extLst>
              </a:tr>
              <a:tr h="552828">
                <a:tc rowSpan="3">
                  <a:txBody>
                    <a:bodyPr/>
                    <a:lstStyle/>
                    <a:p>
                      <a:pPr lvl="1" algn="l"/>
                      <a:r>
                        <a:rPr lang="en-US" sz="2800" kern="1200" dirty="0">
                          <a:latin typeface="Franklin Gothic Book" panose="020B0503020102020204" pitchFamily="34" charset="0"/>
                        </a:rPr>
                        <a:t>Rash</a:t>
                      </a:r>
                      <a:endParaRPr lang="en-US" sz="2800" kern="1200" dirty="0">
                        <a:solidFill>
                          <a:schemeClr val="tx1"/>
                        </a:solidFill>
                        <a:latin typeface="Franklin Gothic Book" panose="020B0503020102020204" pitchFamily="34" charset="0"/>
                        <a:ea typeface="+mn-ea"/>
                        <a:cs typeface="+mn-cs"/>
                      </a:endParaRPr>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dirty="0">
                          <a:latin typeface="Franklin Gothic Book" panose="020B0503020102020204" pitchFamily="34" charset="0"/>
                        </a:rPr>
                        <a:t>DTaP-IPV, MMRV</a:t>
                      </a:r>
                    </a:p>
                  </a:txBody>
                  <a:tcPr/>
                </a:tc>
                <a:extLst>
                  <a:ext uri="{0D108BD9-81ED-4DB2-BD59-A6C34878D82A}">
                    <a16:rowId xmlns:a16="http://schemas.microsoft.com/office/drawing/2014/main" val="2908093400"/>
                  </a:ext>
                </a:extLst>
              </a:tr>
              <a:tr h="552828">
                <a:tc vMerge="1">
                  <a:txBody>
                    <a:bodyPr/>
                    <a:lstStyle/>
                    <a:p>
                      <a:pPr lvl="1" algn="l"/>
                      <a:endParaRPr lang="en-US" sz="2800" kern="1200" dirty="0">
                        <a:solidFill>
                          <a:schemeClr val="tx1"/>
                        </a:solidFill>
                        <a:latin typeface="Franklin Gothic Book" panose="020B0503020102020204" pitchFamily="34" charset="0"/>
                        <a:ea typeface="+mn-ea"/>
                        <a:cs typeface="+mn-cs"/>
                      </a:endParaRPr>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dirty="0">
                          <a:latin typeface="Franklin Gothic Book" panose="020B0503020102020204" pitchFamily="34" charset="0"/>
                        </a:rPr>
                        <a:t>Hepatitis A, Hib, MMR, PCV13,varicella</a:t>
                      </a:r>
                    </a:p>
                  </a:txBody>
                  <a:tcPr/>
                </a:tc>
                <a:extLst>
                  <a:ext uri="{0D108BD9-81ED-4DB2-BD59-A6C34878D82A}">
                    <a16:rowId xmlns:a16="http://schemas.microsoft.com/office/drawing/2014/main" val="535442802"/>
                  </a:ext>
                </a:extLst>
              </a:tr>
              <a:tr h="552828">
                <a:tc vMerge="1">
                  <a:txBody>
                    <a:bodyPr/>
                    <a:lstStyle/>
                    <a:p>
                      <a:pPr lvl="1" algn="l"/>
                      <a:endParaRPr lang="en-US" sz="2800" kern="1200" dirty="0">
                        <a:solidFill>
                          <a:schemeClr val="tx1"/>
                        </a:solidFill>
                        <a:latin typeface="Franklin Gothic Book" panose="020B0503020102020204" pitchFamily="34" charset="0"/>
                        <a:ea typeface="+mn-ea"/>
                        <a:cs typeface="+mn-cs"/>
                      </a:endParaRPr>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dirty="0">
                          <a:latin typeface="Franklin Gothic Book" panose="020B0503020102020204" pitchFamily="34" charset="0"/>
                        </a:rPr>
                        <a:t>Hepatitis A, MMRV</a:t>
                      </a:r>
                    </a:p>
                  </a:txBody>
                  <a:tcPr/>
                </a:tc>
                <a:extLst>
                  <a:ext uri="{0D108BD9-81ED-4DB2-BD59-A6C34878D82A}">
                    <a16:rowId xmlns:a16="http://schemas.microsoft.com/office/drawing/2014/main" val="495529605"/>
                  </a:ext>
                </a:extLst>
              </a:tr>
              <a:tr h="552828">
                <a:tc>
                  <a:txBody>
                    <a:bodyPr/>
                    <a:lstStyle/>
                    <a:p>
                      <a:pPr lvl="1" algn="l"/>
                      <a:r>
                        <a:rPr lang="en-US" sz="2800" kern="1200" dirty="0">
                          <a:latin typeface="Franklin Gothic Book" panose="020B0503020102020204" pitchFamily="34" charset="0"/>
                        </a:rPr>
                        <a:t>Fever</a:t>
                      </a:r>
                      <a:endParaRPr lang="en-US" sz="2800" kern="1200" dirty="0">
                        <a:solidFill>
                          <a:schemeClr val="tx1"/>
                        </a:solidFill>
                        <a:latin typeface="Franklin Gothic Book" panose="020B0503020102020204" pitchFamily="34" charset="0"/>
                        <a:ea typeface="+mn-ea"/>
                        <a:cs typeface="+mn-cs"/>
                      </a:endParaRPr>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dirty="0">
                          <a:latin typeface="Franklin Gothic Book" panose="020B0503020102020204" pitchFamily="34" charset="0"/>
                        </a:rPr>
                        <a:t>DTaP-hepatitis B-IPV, Hib, PCV13,</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dirty="0">
                          <a:latin typeface="Franklin Gothic Book" panose="020B0503020102020204" pitchFamily="34" charset="0"/>
                        </a:rPr>
                        <a:t>rotavirus</a:t>
                      </a:r>
                    </a:p>
                  </a:txBody>
                  <a:tcPr/>
                </a:tc>
                <a:extLst>
                  <a:ext uri="{0D108BD9-81ED-4DB2-BD59-A6C34878D82A}">
                    <a16:rowId xmlns:a16="http://schemas.microsoft.com/office/drawing/2014/main" val="3752558402"/>
                  </a:ext>
                </a:extLst>
              </a:tr>
              <a:tr h="0">
                <a:tc>
                  <a:txBody>
                    <a:bodyPr/>
                    <a:lstStyle/>
                    <a:p>
                      <a:pPr lvl="1" algn="l"/>
                      <a:r>
                        <a:rPr lang="en-US" sz="2800" kern="1200" dirty="0">
                          <a:latin typeface="Franklin Gothic Book" panose="020B0503020102020204" pitchFamily="34" charset="0"/>
                        </a:rPr>
                        <a:t>Hypothyroidism</a:t>
                      </a:r>
                      <a:endParaRPr lang="en-US" sz="2800" kern="1200" dirty="0">
                        <a:solidFill>
                          <a:schemeClr val="tx1"/>
                        </a:solidFill>
                        <a:latin typeface="Franklin Gothic Book" panose="020B0503020102020204" pitchFamily="34" charset="0"/>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dirty="0">
                          <a:latin typeface="Franklin Gothic Book" panose="020B0503020102020204" pitchFamily="34" charset="0"/>
                        </a:rPr>
                        <a:t>Shingles, Tdap</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2622902"/>
                  </a:ext>
                </a:extLst>
              </a:tr>
            </a:tbl>
          </a:graphicData>
        </a:graphic>
      </p:graphicFrame>
      <p:sp>
        <p:nvSpPr>
          <p:cNvPr id="12" name="Title 1">
            <a:extLst>
              <a:ext uri="{FF2B5EF4-FFF2-40B4-BE49-F238E27FC236}">
                <a16:creationId xmlns:a16="http://schemas.microsoft.com/office/drawing/2014/main" id="{066D8761-C198-414B-8A6A-F7535B9183E5}"/>
              </a:ext>
            </a:extLst>
          </p:cNvPr>
          <p:cNvSpPr txBox="1">
            <a:spLocks/>
          </p:cNvSpPr>
          <p:nvPr/>
        </p:nvSpPr>
        <p:spPr>
          <a:xfrm>
            <a:off x="687159" y="1883210"/>
            <a:ext cx="5580407" cy="9057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rgbClr val="2B2B69"/>
                </a:solidFill>
                <a:latin typeface="Arial" panose="020B0604020202020204" pitchFamily="34" charset="0"/>
                <a:ea typeface="+mj-ea"/>
                <a:cs typeface="Arial" panose="020B0604020202020204" pitchFamily="34" charset="0"/>
              </a:defRPr>
            </a:lvl1pPr>
          </a:lstStyle>
          <a:p>
            <a:r>
              <a:rPr lang="en-US" sz="2800" b="0" dirty="0"/>
              <a:t>Clinically confirmed (n=16)</a:t>
            </a:r>
          </a:p>
        </p:txBody>
      </p:sp>
      <p:graphicFrame>
        <p:nvGraphicFramePr>
          <p:cNvPr id="13" name="Table 12">
            <a:extLst>
              <a:ext uri="{FF2B5EF4-FFF2-40B4-BE49-F238E27FC236}">
                <a16:creationId xmlns:a16="http://schemas.microsoft.com/office/drawing/2014/main" id="{6A2A88CB-DAB5-46EF-A37D-7E682A346D17}"/>
              </a:ext>
            </a:extLst>
          </p:cNvPr>
          <p:cNvGraphicFramePr>
            <a:graphicFrameLocks noGrp="1"/>
          </p:cNvGraphicFramePr>
          <p:nvPr>
            <p:extLst>
              <p:ext uri="{D42A27DB-BD31-4B8C-83A1-F6EECF244321}">
                <p14:modId xmlns:p14="http://schemas.microsoft.com/office/powerpoint/2010/main" val="4237294454"/>
              </p:ext>
            </p:extLst>
          </p:nvPr>
        </p:nvGraphicFramePr>
        <p:xfrm>
          <a:off x="12496800" y="2660594"/>
          <a:ext cx="11407857" cy="10579031"/>
        </p:xfrm>
        <a:graphic>
          <a:graphicData uri="http://schemas.openxmlformats.org/drawingml/2006/table">
            <a:tbl>
              <a:tblPr firstRow="1" bandRow="1">
                <a:tableStyleId>{2D5ABB26-0587-4C30-8999-92F81FD0307C}</a:tableStyleId>
              </a:tblPr>
              <a:tblGrid>
                <a:gridCol w="5874327">
                  <a:extLst>
                    <a:ext uri="{9D8B030D-6E8A-4147-A177-3AD203B41FA5}">
                      <a16:colId xmlns:a16="http://schemas.microsoft.com/office/drawing/2014/main" val="4102472281"/>
                    </a:ext>
                  </a:extLst>
                </a:gridCol>
                <a:gridCol w="5533530">
                  <a:extLst>
                    <a:ext uri="{9D8B030D-6E8A-4147-A177-3AD203B41FA5}">
                      <a16:colId xmlns:a16="http://schemas.microsoft.com/office/drawing/2014/main" val="2505002999"/>
                    </a:ext>
                  </a:extLst>
                </a:gridCol>
              </a:tblGrid>
              <a:tr h="552828">
                <a:tc>
                  <a:txBody>
                    <a:bodyPr/>
                    <a:lstStyle/>
                    <a:p>
                      <a:r>
                        <a:rPr lang="en-US" sz="2800" b="1" dirty="0">
                          <a:latin typeface="Franklin Gothic Book" panose="020B0503020102020204" pitchFamily="34" charset="0"/>
                        </a:rPr>
                        <a:t>Adverse Event</a:t>
                      </a:r>
                      <a:endParaRPr lang="en-US" sz="2800" b="1" dirty="0">
                        <a:latin typeface="Franklin Gothic Book" panose="020B05030201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latin typeface="Franklin Gothic Book" panose="020B0503020102020204" pitchFamily="34" charset="0"/>
                        </a:rPr>
                        <a:t>Vaccine Administered</a:t>
                      </a:r>
                      <a:endParaRPr lang="en-US" sz="2800" b="1" dirty="0">
                        <a:latin typeface="Franklin Gothic Book" panose="020B05030201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5195813"/>
                  </a:ext>
                </a:extLst>
              </a:tr>
              <a:tr h="592453">
                <a:tc>
                  <a:txBody>
                    <a:bodyPr/>
                    <a:lstStyle/>
                    <a:p>
                      <a:pPr lvl="1" algn="l"/>
                      <a:r>
                        <a:rPr lang="en-US" sz="2800" dirty="0">
                          <a:latin typeface="Franklin Gothic Book" panose="020B0503020102020204" pitchFamily="34" charset="0"/>
                        </a:rPr>
                        <a:t>Reaction to vaccine–possible</a:t>
                      </a:r>
                    </a:p>
                    <a:p>
                      <a:pPr lvl="1" algn="l"/>
                      <a:r>
                        <a:rPr lang="en-US" sz="2800" dirty="0">
                          <a:latin typeface="Franklin Gothic Book" panose="020B0503020102020204" pitchFamily="34" charset="0"/>
                        </a:rPr>
                        <a:t>allergic reaction</a:t>
                      </a:r>
                      <a:endParaRPr lang="en-US" sz="2800" dirty="0">
                        <a:latin typeface="Franklin Gothic Book" panose="020B05030201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kern="1200" dirty="0">
                          <a:latin typeface="Franklin Gothic Book" panose="020B0503020102020204" pitchFamily="34" charset="0"/>
                        </a:rPr>
                        <a:t>IIV</a:t>
                      </a:r>
                      <a:endParaRPr lang="en-US" sz="2800" kern="1200" dirty="0">
                        <a:solidFill>
                          <a:schemeClr val="tx1"/>
                        </a:solidFill>
                        <a:latin typeface="Franklin Gothic Book" panose="020B05030201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91186469"/>
                  </a:ext>
                </a:extLst>
              </a:tr>
              <a:tr h="552828">
                <a:tc>
                  <a:txBody>
                    <a:bodyPr/>
                    <a:lstStyle/>
                    <a:p>
                      <a:pPr lvl="1" algn="l"/>
                      <a:r>
                        <a:rPr lang="en-US" sz="2800" dirty="0">
                          <a:latin typeface="Franklin Gothic Book" panose="020B0503020102020204" pitchFamily="34" charset="0"/>
                        </a:rPr>
                        <a:t>Fever, local immunization</a:t>
                      </a:r>
                    </a:p>
                    <a:p>
                      <a:pPr lvl="1" algn="l"/>
                      <a:r>
                        <a:rPr lang="en-US" sz="2800" dirty="0">
                          <a:latin typeface="Franklin Gothic Book" panose="020B0503020102020204" pitchFamily="34" charset="0"/>
                        </a:rPr>
                        <a:t>reaction</a:t>
                      </a:r>
                      <a:endParaRPr lang="en-US" sz="2800" dirty="0">
                        <a:latin typeface="Franklin Gothic Book" panose="020B0503020102020204" pitchFamily="34" charset="0"/>
                        <a:cs typeface="Arial" panose="020B0604020202020204" pitchFamily="34" charset="0"/>
                      </a:endParaRPr>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kern="1200" dirty="0">
                          <a:latin typeface="Franklin Gothic Book" panose="020B0503020102020204" pitchFamily="34" charset="0"/>
                        </a:rPr>
                        <a:t>DTaP-IPV, MMRV</a:t>
                      </a:r>
                      <a:endParaRPr lang="en-US" sz="2800" kern="1200" dirty="0">
                        <a:solidFill>
                          <a:schemeClr val="tx1"/>
                        </a:solidFill>
                        <a:latin typeface="Franklin Gothic Book" panose="020B0503020102020204" pitchFamily="34" charset="0"/>
                        <a:ea typeface="+mn-ea"/>
                        <a:cs typeface="Arial" panose="020B0604020202020204" pitchFamily="34" charset="0"/>
                      </a:endParaRPr>
                    </a:p>
                  </a:txBody>
                  <a:tcPr/>
                </a:tc>
                <a:extLst>
                  <a:ext uri="{0D108BD9-81ED-4DB2-BD59-A6C34878D82A}">
                    <a16:rowId xmlns:a16="http://schemas.microsoft.com/office/drawing/2014/main" val="985556662"/>
                  </a:ext>
                </a:extLst>
              </a:tr>
              <a:tr h="552828">
                <a:tc>
                  <a:txBody>
                    <a:bodyPr/>
                    <a:lstStyle/>
                    <a:p>
                      <a:pPr lvl="1" algn="l"/>
                      <a:r>
                        <a:rPr lang="en-US" sz="2800" dirty="0">
                          <a:latin typeface="Franklin Gothic Book" panose="020B0503020102020204" pitchFamily="34" charset="0"/>
                        </a:rPr>
                        <a:t>Rash, fever</a:t>
                      </a:r>
                      <a:endParaRPr lang="en-US" sz="2800" dirty="0">
                        <a:latin typeface="Franklin Gothic Book" panose="020B0503020102020204" pitchFamily="34" charset="0"/>
                        <a:cs typeface="Arial" panose="020B0604020202020204" pitchFamily="34" charset="0"/>
                      </a:endParaRPr>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kern="1200" dirty="0">
                          <a:latin typeface="Franklin Gothic Book" panose="020B0503020102020204" pitchFamily="34" charset="0"/>
                        </a:rPr>
                        <a:t>Hepatitis A, MMR, varicella</a:t>
                      </a:r>
                      <a:endParaRPr lang="en-US" sz="2800" kern="1200" dirty="0">
                        <a:solidFill>
                          <a:schemeClr val="tx1"/>
                        </a:solidFill>
                        <a:latin typeface="Franklin Gothic Book" panose="020B0503020102020204" pitchFamily="34" charset="0"/>
                        <a:ea typeface="+mn-ea"/>
                        <a:cs typeface="Arial" panose="020B0604020202020204" pitchFamily="34" charset="0"/>
                      </a:endParaRPr>
                    </a:p>
                  </a:txBody>
                  <a:tcPr/>
                </a:tc>
                <a:extLst>
                  <a:ext uri="{0D108BD9-81ED-4DB2-BD59-A6C34878D82A}">
                    <a16:rowId xmlns:a16="http://schemas.microsoft.com/office/drawing/2014/main" val="5574642"/>
                  </a:ext>
                </a:extLst>
              </a:tr>
              <a:tr h="552828">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dirty="0">
                          <a:latin typeface="Franklin Gothic Book" panose="020B0503020102020204" pitchFamily="34" charset="0"/>
                        </a:rPr>
                        <a:t>Rash, fever</a:t>
                      </a:r>
                      <a:endParaRPr lang="en-US" sz="2800" dirty="0">
                        <a:latin typeface="Franklin Gothic Book" panose="020B0503020102020204" pitchFamily="34" charset="0"/>
                        <a:cs typeface="Arial" panose="020B0604020202020204" pitchFamily="34" charset="0"/>
                      </a:endParaRPr>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kern="1200" dirty="0">
                          <a:latin typeface="Franklin Gothic Book" panose="020B0503020102020204" pitchFamily="34" charset="0"/>
                        </a:rPr>
                        <a:t>Hepatitis A, MMR, varicella</a:t>
                      </a:r>
                      <a:endParaRPr lang="en-US" sz="2800" kern="1200" dirty="0">
                        <a:solidFill>
                          <a:schemeClr val="tx1"/>
                        </a:solidFill>
                        <a:latin typeface="Franklin Gothic Book" panose="020B0503020102020204" pitchFamily="34" charset="0"/>
                        <a:ea typeface="+mn-ea"/>
                        <a:cs typeface="Arial" panose="020B0604020202020204" pitchFamily="34" charset="0"/>
                      </a:endParaRPr>
                    </a:p>
                  </a:txBody>
                  <a:tcPr/>
                </a:tc>
                <a:extLst>
                  <a:ext uri="{0D108BD9-81ED-4DB2-BD59-A6C34878D82A}">
                    <a16:rowId xmlns:a16="http://schemas.microsoft.com/office/drawing/2014/main" val="1197869433"/>
                  </a:ext>
                </a:extLst>
              </a:tr>
              <a:tr h="552828">
                <a:tc>
                  <a:txBody>
                    <a:bodyPr/>
                    <a:lstStyle/>
                    <a:p>
                      <a:pPr lvl="1" algn="l"/>
                      <a:r>
                        <a:rPr lang="en-US" sz="2800" dirty="0">
                          <a:latin typeface="Franklin Gothic Book" panose="020B0503020102020204" pitchFamily="34" charset="0"/>
                        </a:rPr>
                        <a:t>Fever</a:t>
                      </a:r>
                      <a:endParaRPr lang="en-US" sz="2800" dirty="0">
                        <a:latin typeface="Franklin Gothic Book" panose="020B0503020102020204" pitchFamily="34" charset="0"/>
                        <a:cs typeface="Arial" panose="020B0604020202020204" pitchFamily="34" charset="0"/>
                      </a:endParaRPr>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kern="1200" dirty="0">
                          <a:latin typeface="Franklin Gothic Book" panose="020B0503020102020204" pitchFamily="34" charset="0"/>
                        </a:rPr>
                        <a:t>DTaP-hepatitis B-IPV, Hib, PCV13, rotavirus</a:t>
                      </a:r>
                      <a:endParaRPr lang="en-US" sz="2800" kern="1200" dirty="0">
                        <a:solidFill>
                          <a:schemeClr val="tx1"/>
                        </a:solidFill>
                        <a:latin typeface="Franklin Gothic Book" panose="020B0503020102020204" pitchFamily="34" charset="0"/>
                        <a:ea typeface="+mn-ea"/>
                        <a:cs typeface="Arial" panose="020B0604020202020204" pitchFamily="34" charset="0"/>
                      </a:endParaRPr>
                    </a:p>
                  </a:txBody>
                  <a:tcPr/>
                </a:tc>
                <a:extLst>
                  <a:ext uri="{0D108BD9-81ED-4DB2-BD59-A6C34878D82A}">
                    <a16:rowId xmlns:a16="http://schemas.microsoft.com/office/drawing/2014/main" val="1388308887"/>
                  </a:ext>
                </a:extLst>
              </a:tr>
              <a:tr h="552828">
                <a:tc>
                  <a:txBody>
                    <a:bodyPr/>
                    <a:lstStyle/>
                    <a:p>
                      <a:pPr marL="457200" lvl="1" algn="l" defTabSz="914400" rtl="0" eaLnBrk="1" latinLnBrk="0" hangingPunct="1"/>
                      <a:r>
                        <a:rPr lang="en-US" sz="2800" kern="1200" dirty="0">
                          <a:latin typeface="Franklin Gothic Book" panose="020B0503020102020204" pitchFamily="34" charset="0"/>
                        </a:rPr>
                        <a:t>Cellulitis</a:t>
                      </a:r>
                      <a:endParaRPr lang="en-US" sz="2800" kern="1200" dirty="0">
                        <a:solidFill>
                          <a:schemeClr val="tx1"/>
                        </a:solidFill>
                        <a:latin typeface="Franklin Gothic Book" panose="020B0503020102020204" pitchFamily="34" charset="0"/>
                        <a:ea typeface="+mn-ea"/>
                        <a:cs typeface="Arial" panose="020B0604020202020204" pitchFamily="34" charset="0"/>
                      </a:endParaRPr>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kern="1200" dirty="0">
                          <a:latin typeface="Franklin Gothic Book" panose="020B0503020102020204" pitchFamily="34" charset="0"/>
                        </a:rPr>
                        <a:t>IIV, meningococcal</a:t>
                      </a:r>
                      <a:endParaRPr lang="en-US" sz="2800" kern="1200" dirty="0">
                        <a:solidFill>
                          <a:schemeClr val="tx1"/>
                        </a:solidFill>
                        <a:latin typeface="Franklin Gothic Book" panose="020B0503020102020204" pitchFamily="34" charset="0"/>
                        <a:ea typeface="+mn-ea"/>
                        <a:cs typeface="Arial" panose="020B0604020202020204" pitchFamily="34" charset="0"/>
                      </a:endParaRPr>
                    </a:p>
                  </a:txBody>
                  <a:tcPr/>
                </a:tc>
                <a:extLst>
                  <a:ext uri="{0D108BD9-81ED-4DB2-BD59-A6C34878D82A}">
                    <a16:rowId xmlns:a16="http://schemas.microsoft.com/office/drawing/2014/main" val="4115040214"/>
                  </a:ext>
                </a:extLst>
              </a:tr>
              <a:tr h="592295">
                <a:tc>
                  <a:txBody>
                    <a:bodyPr/>
                    <a:lstStyle/>
                    <a:p>
                      <a:pPr lvl="1" algn="l"/>
                      <a:r>
                        <a:rPr lang="en-US" sz="2800" kern="1200" dirty="0">
                          <a:latin typeface="Franklin Gothic Book" panose="020B0503020102020204" pitchFamily="34" charset="0"/>
                        </a:rPr>
                        <a:t>Fussiness</a:t>
                      </a:r>
                      <a:endParaRPr lang="en-US" sz="2800" kern="1200" dirty="0">
                        <a:solidFill>
                          <a:schemeClr val="tx1"/>
                        </a:solidFill>
                        <a:latin typeface="Franklin Gothic Book" panose="020B0503020102020204" pitchFamily="34" charset="0"/>
                        <a:ea typeface="+mn-ea"/>
                        <a:cs typeface="Arial" panose="020B0604020202020204" pitchFamily="34" charset="0"/>
                      </a:endParaRPr>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kern="1200" dirty="0">
                          <a:latin typeface="Franklin Gothic Book" panose="020B0503020102020204" pitchFamily="34" charset="0"/>
                        </a:rPr>
                        <a:t>Hepatitis A, MMRV</a:t>
                      </a:r>
                      <a:endParaRPr lang="en-US" sz="2800" kern="1200" dirty="0">
                        <a:solidFill>
                          <a:schemeClr val="tx1"/>
                        </a:solidFill>
                        <a:latin typeface="Franklin Gothic Book" panose="020B0503020102020204" pitchFamily="34" charset="0"/>
                        <a:ea typeface="+mn-ea"/>
                        <a:cs typeface="Arial" panose="020B0604020202020204" pitchFamily="34" charset="0"/>
                      </a:endParaRPr>
                    </a:p>
                  </a:txBody>
                  <a:tcPr/>
                </a:tc>
                <a:extLst>
                  <a:ext uri="{0D108BD9-81ED-4DB2-BD59-A6C34878D82A}">
                    <a16:rowId xmlns:a16="http://schemas.microsoft.com/office/drawing/2014/main" val="1886457064"/>
                  </a:ext>
                </a:extLst>
              </a:tr>
              <a:tr h="552828">
                <a:tc rowSpan="9">
                  <a:txBody>
                    <a:bodyPr/>
                    <a:lstStyle/>
                    <a:p>
                      <a:pPr lvl="1" algn="l"/>
                      <a:r>
                        <a:rPr lang="en-US" sz="2800" dirty="0">
                          <a:latin typeface="Franklin Gothic Book" panose="020B0503020102020204" pitchFamily="34" charset="0"/>
                        </a:rPr>
                        <a:t>Local immunization reaction</a:t>
                      </a:r>
                      <a:endParaRPr lang="en-US" sz="2800" dirty="0">
                        <a:latin typeface="Franklin Gothic Book" panose="020B05030201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kern="1200" dirty="0">
                          <a:latin typeface="Franklin Gothic Book" panose="020B0503020102020204" pitchFamily="34" charset="0"/>
                        </a:rPr>
                        <a:t>DTaP-IPV, MMRV</a:t>
                      </a:r>
                      <a:endParaRPr lang="en-US" sz="2800" kern="1200" dirty="0">
                        <a:solidFill>
                          <a:schemeClr val="tx1"/>
                        </a:solidFill>
                        <a:latin typeface="Franklin Gothic Book" panose="020B0503020102020204" pitchFamily="34" charset="0"/>
                        <a:ea typeface="+mn-ea"/>
                        <a:cs typeface="Arial" panose="020B0604020202020204" pitchFamily="34" charset="0"/>
                      </a:endParaRPr>
                    </a:p>
                  </a:txBody>
                  <a:tcPr/>
                </a:tc>
                <a:extLst>
                  <a:ext uri="{0D108BD9-81ED-4DB2-BD59-A6C34878D82A}">
                    <a16:rowId xmlns:a16="http://schemas.microsoft.com/office/drawing/2014/main" val="2797044408"/>
                  </a:ext>
                </a:extLst>
              </a:tr>
              <a:tr h="552828">
                <a:tc vMerge="1">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dirty="0">
                        <a:latin typeface="Franklin Gothic Book" panose="020B0503020102020204" pitchFamily="34" charset="0"/>
                        <a:cs typeface="Arial" panose="020B0604020202020204" pitchFamily="34" charset="0"/>
                      </a:endParaRPr>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kern="1200" dirty="0">
                          <a:latin typeface="Franklin Gothic Book" panose="020B0503020102020204" pitchFamily="34" charset="0"/>
                        </a:rPr>
                        <a:t>DTaP-IPV, hepatitis A, MMRV</a:t>
                      </a:r>
                      <a:endParaRPr lang="en-US" sz="2800" kern="1200" dirty="0">
                        <a:solidFill>
                          <a:schemeClr val="tx1"/>
                        </a:solidFill>
                        <a:latin typeface="Franklin Gothic Book" panose="020B0503020102020204" pitchFamily="34" charset="0"/>
                        <a:ea typeface="+mn-ea"/>
                        <a:cs typeface="Arial" panose="020B0604020202020204" pitchFamily="34" charset="0"/>
                      </a:endParaRPr>
                    </a:p>
                  </a:txBody>
                  <a:tcPr/>
                </a:tc>
                <a:extLst>
                  <a:ext uri="{0D108BD9-81ED-4DB2-BD59-A6C34878D82A}">
                    <a16:rowId xmlns:a16="http://schemas.microsoft.com/office/drawing/2014/main" val="804992513"/>
                  </a:ext>
                </a:extLst>
              </a:tr>
              <a:tr h="552828">
                <a:tc vMerge="1">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dirty="0">
                        <a:latin typeface="Franklin Gothic Book" panose="020B0503020102020204" pitchFamily="34" charset="0"/>
                        <a:cs typeface="Arial" panose="020B0604020202020204" pitchFamily="34" charset="0"/>
                      </a:endParaRPr>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kern="1200" dirty="0">
                          <a:latin typeface="Franklin Gothic Book" panose="020B0503020102020204" pitchFamily="34" charset="0"/>
                        </a:rPr>
                        <a:t>Hepatitis A, MMR, varicella</a:t>
                      </a:r>
                      <a:endParaRPr lang="en-US" sz="2800" kern="1200" dirty="0">
                        <a:solidFill>
                          <a:schemeClr val="tx1"/>
                        </a:solidFill>
                        <a:latin typeface="Franklin Gothic Book" panose="020B0503020102020204" pitchFamily="34" charset="0"/>
                        <a:ea typeface="+mn-ea"/>
                        <a:cs typeface="Arial" panose="020B0604020202020204" pitchFamily="34" charset="0"/>
                      </a:endParaRPr>
                    </a:p>
                  </a:txBody>
                  <a:tcPr/>
                </a:tc>
                <a:extLst>
                  <a:ext uri="{0D108BD9-81ED-4DB2-BD59-A6C34878D82A}">
                    <a16:rowId xmlns:a16="http://schemas.microsoft.com/office/drawing/2014/main" val="717775421"/>
                  </a:ext>
                </a:extLst>
              </a:tr>
              <a:tr h="552828">
                <a:tc vMerge="1">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dirty="0">
                        <a:latin typeface="Franklin Gothic Book" panose="020B0503020102020204" pitchFamily="34" charset="0"/>
                        <a:cs typeface="Arial" panose="020B0604020202020204" pitchFamily="34" charset="0"/>
                      </a:endParaRPr>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kern="1200" dirty="0">
                          <a:latin typeface="Franklin Gothic Book" panose="020B0503020102020204" pitchFamily="34" charset="0"/>
                        </a:rPr>
                        <a:t>HPV, meningococcal, Tdap</a:t>
                      </a:r>
                      <a:endParaRPr lang="en-US" sz="2800" kern="1200" dirty="0">
                        <a:solidFill>
                          <a:schemeClr val="tx1"/>
                        </a:solidFill>
                        <a:latin typeface="Franklin Gothic Book" panose="020B0503020102020204" pitchFamily="34" charset="0"/>
                        <a:ea typeface="+mn-ea"/>
                        <a:cs typeface="Arial" panose="020B0604020202020204" pitchFamily="34" charset="0"/>
                      </a:endParaRPr>
                    </a:p>
                  </a:txBody>
                  <a:tcPr/>
                </a:tc>
                <a:extLst>
                  <a:ext uri="{0D108BD9-81ED-4DB2-BD59-A6C34878D82A}">
                    <a16:rowId xmlns:a16="http://schemas.microsoft.com/office/drawing/2014/main" val="3367750599"/>
                  </a:ext>
                </a:extLst>
              </a:tr>
              <a:tr h="552828">
                <a:tc vMerge="1">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dirty="0">
                        <a:latin typeface="Franklin Gothic Book" panose="020B0503020102020204" pitchFamily="34" charset="0"/>
                        <a:cs typeface="Arial" panose="020B0604020202020204" pitchFamily="34" charset="0"/>
                      </a:endParaRPr>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kern="1200" dirty="0">
                          <a:latin typeface="Franklin Gothic Book" panose="020B0503020102020204" pitchFamily="34" charset="0"/>
                        </a:rPr>
                        <a:t>IIV</a:t>
                      </a:r>
                      <a:endParaRPr lang="en-US" sz="2800" kern="1200" dirty="0">
                        <a:solidFill>
                          <a:schemeClr val="tx1"/>
                        </a:solidFill>
                        <a:latin typeface="Franklin Gothic Book" panose="020B0503020102020204" pitchFamily="34" charset="0"/>
                        <a:ea typeface="+mn-ea"/>
                        <a:cs typeface="Arial" panose="020B0604020202020204" pitchFamily="34" charset="0"/>
                      </a:endParaRPr>
                    </a:p>
                  </a:txBody>
                  <a:tcPr/>
                </a:tc>
                <a:extLst>
                  <a:ext uri="{0D108BD9-81ED-4DB2-BD59-A6C34878D82A}">
                    <a16:rowId xmlns:a16="http://schemas.microsoft.com/office/drawing/2014/main" val="2908093400"/>
                  </a:ext>
                </a:extLst>
              </a:tr>
              <a:tr h="552828">
                <a:tc vMerge="1">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dirty="0">
                        <a:latin typeface="Franklin Gothic Book" panose="020B0503020102020204" pitchFamily="34" charset="0"/>
                        <a:cs typeface="Arial" panose="020B0604020202020204" pitchFamily="34" charset="0"/>
                      </a:endParaRPr>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kern="1200" dirty="0">
                          <a:latin typeface="Franklin Gothic Book" panose="020B0503020102020204" pitchFamily="34" charset="0"/>
                        </a:rPr>
                        <a:t>IIV, PPSV23, Tdap</a:t>
                      </a:r>
                      <a:endParaRPr lang="en-US" sz="2800" kern="1200" dirty="0">
                        <a:solidFill>
                          <a:schemeClr val="tx1"/>
                        </a:solidFill>
                        <a:latin typeface="Franklin Gothic Book" panose="020B0503020102020204" pitchFamily="34" charset="0"/>
                        <a:ea typeface="+mn-ea"/>
                        <a:cs typeface="Arial" panose="020B0604020202020204" pitchFamily="34" charset="0"/>
                      </a:endParaRPr>
                    </a:p>
                  </a:txBody>
                  <a:tcPr/>
                </a:tc>
                <a:extLst>
                  <a:ext uri="{0D108BD9-81ED-4DB2-BD59-A6C34878D82A}">
                    <a16:rowId xmlns:a16="http://schemas.microsoft.com/office/drawing/2014/main" val="535442802"/>
                  </a:ext>
                </a:extLst>
              </a:tr>
              <a:tr h="552828">
                <a:tc vMerge="1">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dirty="0">
                        <a:latin typeface="Franklin Gothic Book" panose="020B0503020102020204" pitchFamily="34" charset="0"/>
                        <a:cs typeface="Arial" panose="020B0604020202020204" pitchFamily="34" charset="0"/>
                      </a:endParaRPr>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kern="1200" dirty="0">
                          <a:latin typeface="Franklin Gothic Book" panose="020B0503020102020204" pitchFamily="34" charset="0"/>
                        </a:rPr>
                        <a:t>PPSV23</a:t>
                      </a:r>
                      <a:endParaRPr lang="en-US" sz="2800" kern="1200" dirty="0">
                        <a:solidFill>
                          <a:schemeClr val="tx1"/>
                        </a:solidFill>
                        <a:latin typeface="Franklin Gothic Book" panose="020B0503020102020204" pitchFamily="34" charset="0"/>
                        <a:ea typeface="+mn-ea"/>
                        <a:cs typeface="Arial" panose="020B0604020202020204" pitchFamily="34" charset="0"/>
                      </a:endParaRPr>
                    </a:p>
                  </a:txBody>
                  <a:tcPr/>
                </a:tc>
                <a:extLst>
                  <a:ext uri="{0D108BD9-81ED-4DB2-BD59-A6C34878D82A}">
                    <a16:rowId xmlns:a16="http://schemas.microsoft.com/office/drawing/2014/main" val="495529605"/>
                  </a:ext>
                </a:extLst>
              </a:tr>
              <a:tr h="552828">
                <a:tc vMerge="1">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dirty="0">
                        <a:latin typeface="Franklin Gothic Book" panose="020B0503020102020204" pitchFamily="34" charset="0"/>
                        <a:cs typeface="Arial" panose="020B0604020202020204" pitchFamily="34" charset="0"/>
                      </a:endParaRPr>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kern="1200" dirty="0">
                          <a:latin typeface="Franklin Gothic Book" panose="020B0503020102020204" pitchFamily="34" charset="0"/>
                        </a:rPr>
                        <a:t>Shingles</a:t>
                      </a:r>
                      <a:endParaRPr lang="en-US" sz="2800" kern="1200" dirty="0">
                        <a:solidFill>
                          <a:schemeClr val="tx1"/>
                        </a:solidFill>
                        <a:latin typeface="Franklin Gothic Book" panose="020B0503020102020204" pitchFamily="34" charset="0"/>
                        <a:ea typeface="+mn-ea"/>
                        <a:cs typeface="Arial" panose="020B0604020202020204" pitchFamily="34" charset="0"/>
                      </a:endParaRPr>
                    </a:p>
                  </a:txBody>
                  <a:tcPr/>
                </a:tc>
                <a:extLst>
                  <a:ext uri="{0D108BD9-81ED-4DB2-BD59-A6C34878D82A}">
                    <a16:rowId xmlns:a16="http://schemas.microsoft.com/office/drawing/2014/main" val="3752558402"/>
                  </a:ext>
                </a:extLst>
              </a:tr>
              <a:tr h="0">
                <a:tc vMerge="1">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dirty="0">
                        <a:latin typeface="Franklin Gothic Book" panose="020B05030201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kern="1200" dirty="0">
                          <a:latin typeface="Franklin Gothic Book" panose="020B0503020102020204" pitchFamily="34" charset="0"/>
                        </a:rPr>
                        <a:t>Tdap</a:t>
                      </a:r>
                      <a:endParaRPr lang="en-US" sz="2800" kern="1200" dirty="0">
                        <a:solidFill>
                          <a:schemeClr val="tx1"/>
                        </a:solidFill>
                        <a:latin typeface="Franklin Gothic Book" panose="020B0503020102020204" pitchFamily="34" charset="0"/>
                        <a:ea typeface="+mn-ea"/>
                        <a:cs typeface="Arial" panose="020B060402020202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2622902"/>
                  </a:ext>
                </a:extLst>
              </a:tr>
            </a:tbl>
          </a:graphicData>
        </a:graphic>
      </p:graphicFrame>
      <p:sp>
        <p:nvSpPr>
          <p:cNvPr id="14" name="Title 1">
            <a:extLst>
              <a:ext uri="{FF2B5EF4-FFF2-40B4-BE49-F238E27FC236}">
                <a16:creationId xmlns:a16="http://schemas.microsoft.com/office/drawing/2014/main" id="{679D5A7B-2878-4D3F-B370-7E87F329C8D3}"/>
              </a:ext>
            </a:extLst>
          </p:cNvPr>
          <p:cNvSpPr txBox="1">
            <a:spLocks/>
          </p:cNvSpPr>
          <p:nvPr/>
        </p:nvSpPr>
        <p:spPr>
          <a:xfrm>
            <a:off x="12419429" y="1883210"/>
            <a:ext cx="11485228" cy="9057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rgbClr val="2B2B69"/>
                </a:solidFill>
                <a:latin typeface="Arial" panose="020B0604020202020204" pitchFamily="34" charset="0"/>
                <a:ea typeface="+mj-ea"/>
                <a:cs typeface="Arial" panose="020B0604020202020204" pitchFamily="34" charset="0"/>
              </a:defRPr>
            </a:lvl1pPr>
          </a:lstStyle>
          <a:p>
            <a:r>
              <a:rPr lang="en-US" sz="2800" b="0" dirty="0"/>
              <a:t>Automatically Sent, ICD-9 codes for immunization reaction (n=16)</a:t>
            </a:r>
          </a:p>
        </p:txBody>
      </p:sp>
      <p:sp>
        <p:nvSpPr>
          <p:cNvPr id="9" name="Slide Number Placeholder 8">
            <a:extLst>
              <a:ext uri="{FF2B5EF4-FFF2-40B4-BE49-F238E27FC236}">
                <a16:creationId xmlns:a16="http://schemas.microsoft.com/office/drawing/2014/main" id="{67C094CF-E836-46CF-992D-BC22936951B7}"/>
              </a:ext>
            </a:extLst>
          </p:cNvPr>
          <p:cNvSpPr>
            <a:spLocks noGrp="1"/>
          </p:cNvSpPr>
          <p:nvPr>
            <p:ph type="sldNum" sz="quarter" idx="12"/>
          </p:nvPr>
        </p:nvSpPr>
        <p:spPr/>
        <p:txBody>
          <a:bodyPr/>
          <a:lstStyle/>
          <a:p>
            <a:fld id="{20EFAD03-AF99-394D-8186-42BC5564A469}" type="slidenum">
              <a:rPr lang="en-US" smtClean="0"/>
              <a:pPr/>
              <a:t>27</a:t>
            </a:fld>
            <a:endParaRPr lang="en-US" dirty="0"/>
          </a:p>
        </p:txBody>
      </p:sp>
    </p:spTree>
    <p:extLst>
      <p:ext uri="{BB962C8B-B14F-4D97-AF65-F5344CB8AC3E}">
        <p14:creationId xmlns:p14="http://schemas.microsoft.com/office/powerpoint/2010/main" val="3049854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F98DA-963B-45E7-B02F-B9E9036826CE}"/>
              </a:ext>
            </a:extLst>
          </p:cNvPr>
          <p:cNvSpPr>
            <a:spLocks noGrp="1"/>
          </p:cNvSpPr>
          <p:nvPr>
            <p:ph type="title"/>
          </p:nvPr>
        </p:nvSpPr>
        <p:spPr>
          <a:xfrm>
            <a:off x="1122218" y="2518666"/>
            <a:ext cx="21151121" cy="1490133"/>
          </a:xfrm>
        </p:spPr>
        <p:txBody>
          <a:bodyPr>
            <a:normAutofit/>
          </a:bodyPr>
          <a:lstStyle/>
          <a:p>
            <a:r>
              <a:rPr lang="en-US" sz="4000" b="0" dirty="0"/>
              <a:t>Vaccine Adverse Event Reporting system messages sent before and during pilot study period</a:t>
            </a:r>
          </a:p>
        </p:txBody>
      </p:sp>
      <p:sp>
        <p:nvSpPr>
          <p:cNvPr id="5" name="TextBox 4">
            <a:extLst>
              <a:ext uri="{FF2B5EF4-FFF2-40B4-BE49-F238E27FC236}">
                <a16:creationId xmlns:a16="http://schemas.microsoft.com/office/drawing/2014/main" id="{E0CFC2BC-6C97-48CD-A8F6-73B8FC20B5EA}"/>
              </a:ext>
            </a:extLst>
          </p:cNvPr>
          <p:cNvSpPr txBox="1"/>
          <p:nvPr/>
        </p:nvSpPr>
        <p:spPr>
          <a:xfrm>
            <a:off x="855029" y="13056438"/>
            <a:ext cx="6990609" cy="1121204"/>
          </a:xfrm>
          <a:prstGeom prst="rect">
            <a:avLst/>
          </a:prstGeom>
          <a:noFill/>
        </p:spPr>
        <p:txBody>
          <a:bodyPr wrap="square" rtlCol="0">
            <a:spAutoFit/>
          </a:bodyPr>
          <a:lstStyle/>
          <a:p>
            <a:pPr algn="r"/>
            <a:r>
              <a:rPr lang="en-US" altLang="en-US" sz="2400" i="1" dirty="0">
                <a:latin typeface="Franklin Gothic Book" panose="020B0503020102020204" pitchFamily="34" charset="0"/>
                <a:cs typeface="Tahoma" panose="020B0604030504040204" pitchFamily="34" charset="0"/>
              </a:rPr>
              <a:t>Clinical Infectious Diseases </a:t>
            </a:r>
            <a:r>
              <a:rPr lang="en-US" altLang="en-US" sz="2400" dirty="0">
                <a:latin typeface="Franklin Gothic Book" panose="020B0503020102020204" pitchFamily="34" charset="0"/>
                <a:cs typeface="Tahoma" panose="020B0604030504040204" pitchFamily="34" charset="0"/>
              </a:rPr>
              <a:t>2015; 61(6): 864–870</a:t>
            </a:r>
            <a:endParaRPr lang="en-US" altLang="en-US" sz="2400" i="1" dirty="0">
              <a:latin typeface="Franklin Gothic Book" panose="020B0503020102020204" pitchFamily="34" charset="0"/>
              <a:cs typeface="Tahoma" panose="020B0604030504040204" pitchFamily="34" charset="0"/>
            </a:endParaRPr>
          </a:p>
          <a:p>
            <a:endParaRPr lang="en-US" dirty="0"/>
          </a:p>
        </p:txBody>
      </p:sp>
      <p:sp>
        <p:nvSpPr>
          <p:cNvPr id="6" name="Title 1">
            <a:extLst>
              <a:ext uri="{FF2B5EF4-FFF2-40B4-BE49-F238E27FC236}">
                <a16:creationId xmlns:a16="http://schemas.microsoft.com/office/drawing/2014/main" id="{618BF21E-9986-406F-B861-036F413B6036}"/>
              </a:ext>
            </a:extLst>
          </p:cNvPr>
          <p:cNvSpPr txBox="1">
            <a:spLocks/>
          </p:cNvSpPr>
          <p:nvPr/>
        </p:nvSpPr>
        <p:spPr>
          <a:xfrm>
            <a:off x="855029" y="120812"/>
            <a:ext cx="13935392" cy="14901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rgbClr val="2B2B69"/>
                </a:solidFill>
                <a:latin typeface="Arial" panose="020B0604020202020204" pitchFamily="34" charset="0"/>
                <a:ea typeface="+mj-ea"/>
                <a:cs typeface="Arial" panose="020B0604020202020204" pitchFamily="34" charset="0"/>
              </a:defRPr>
            </a:lvl1pPr>
          </a:lstStyle>
          <a:p>
            <a:r>
              <a:rPr lang="en-US" dirty="0">
                <a:solidFill>
                  <a:schemeClr val="bg1"/>
                </a:solidFill>
              </a:rPr>
              <a:t>Results from 2013 Pilot at </a:t>
            </a:r>
            <a:r>
              <a:rPr lang="en-US" dirty="0" err="1">
                <a:solidFill>
                  <a:schemeClr val="bg1"/>
                </a:solidFill>
              </a:rPr>
              <a:t>MetroHealth</a:t>
            </a:r>
            <a:endParaRPr lang="en-US" dirty="0">
              <a:solidFill>
                <a:schemeClr val="bg1"/>
              </a:solidFill>
            </a:endParaRPr>
          </a:p>
        </p:txBody>
      </p:sp>
      <p:graphicFrame>
        <p:nvGraphicFramePr>
          <p:cNvPr id="3" name="Table 2">
            <a:extLst>
              <a:ext uri="{FF2B5EF4-FFF2-40B4-BE49-F238E27FC236}">
                <a16:creationId xmlns:a16="http://schemas.microsoft.com/office/drawing/2014/main" id="{B9A2471E-3A9F-4103-BA92-88750439972A}"/>
              </a:ext>
            </a:extLst>
          </p:cNvPr>
          <p:cNvGraphicFramePr>
            <a:graphicFrameLocks noGrp="1"/>
          </p:cNvGraphicFramePr>
          <p:nvPr>
            <p:extLst>
              <p:ext uri="{D42A27DB-BD31-4B8C-83A1-F6EECF244321}">
                <p14:modId xmlns:p14="http://schemas.microsoft.com/office/powerpoint/2010/main" val="1205139837"/>
              </p:ext>
            </p:extLst>
          </p:nvPr>
        </p:nvGraphicFramePr>
        <p:xfrm>
          <a:off x="1122218" y="4901902"/>
          <a:ext cx="22203690" cy="2712720"/>
        </p:xfrm>
        <a:graphic>
          <a:graphicData uri="http://schemas.openxmlformats.org/drawingml/2006/table">
            <a:tbl>
              <a:tblPr firstRow="1" bandRow="1">
                <a:tableStyleId>{C083E6E3-FA7D-4D7B-A595-EF9225AFEA82}</a:tableStyleId>
              </a:tblPr>
              <a:tblGrid>
                <a:gridCol w="4567382">
                  <a:extLst>
                    <a:ext uri="{9D8B030D-6E8A-4147-A177-3AD203B41FA5}">
                      <a16:colId xmlns:a16="http://schemas.microsoft.com/office/drawing/2014/main" val="337455612"/>
                    </a:ext>
                  </a:extLst>
                </a:gridCol>
                <a:gridCol w="2833848">
                  <a:extLst>
                    <a:ext uri="{9D8B030D-6E8A-4147-A177-3AD203B41FA5}">
                      <a16:colId xmlns:a16="http://schemas.microsoft.com/office/drawing/2014/main" val="2974472592"/>
                    </a:ext>
                  </a:extLst>
                </a:gridCol>
                <a:gridCol w="3700615">
                  <a:extLst>
                    <a:ext uri="{9D8B030D-6E8A-4147-A177-3AD203B41FA5}">
                      <a16:colId xmlns:a16="http://schemas.microsoft.com/office/drawing/2014/main" val="1293147111"/>
                    </a:ext>
                  </a:extLst>
                </a:gridCol>
                <a:gridCol w="3700615">
                  <a:extLst>
                    <a:ext uri="{9D8B030D-6E8A-4147-A177-3AD203B41FA5}">
                      <a16:colId xmlns:a16="http://schemas.microsoft.com/office/drawing/2014/main" val="152784033"/>
                    </a:ext>
                  </a:extLst>
                </a:gridCol>
                <a:gridCol w="3700615">
                  <a:extLst>
                    <a:ext uri="{9D8B030D-6E8A-4147-A177-3AD203B41FA5}">
                      <a16:colId xmlns:a16="http://schemas.microsoft.com/office/drawing/2014/main" val="2694793512"/>
                    </a:ext>
                  </a:extLst>
                </a:gridCol>
                <a:gridCol w="3700615">
                  <a:extLst>
                    <a:ext uri="{9D8B030D-6E8A-4147-A177-3AD203B41FA5}">
                      <a16:colId xmlns:a16="http://schemas.microsoft.com/office/drawing/2014/main" val="971142143"/>
                    </a:ext>
                  </a:extLst>
                </a:gridCol>
              </a:tblGrid>
              <a:tr h="370840">
                <a:tc>
                  <a:txBody>
                    <a:bodyPr/>
                    <a:lstStyle/>
                    <a:p>
                      <a:pPr algn="ctr"/>
                      <a:r>
                        <a:rPr lang="en-US" sz="3200" dirty="0" err="1">
                          <a:latin typeface="Franklin Gothic Book" panose="020B0503020102020204" pitchFamily="34" charset="0"/>
                        </a:rPr>
                        <a:t>MetroHealth</a:t>
                      </a:r>
                      <a:r>
                        <a:rPr lang="en-US" sz="3200" dirty="0">
                          <a:latin typeface="Franklin Gothic Book" panose="020B0503020102020204" pitchFamily="34" charset="0"/>
                        </a:rPr>
                        <a:t> Data</a:t>
                      </a:r>
                    </a:p>
                  </a:txBody>
                  <a:tcPr/>
                </a:tc>
                <a:tc>
                  <a:txBody>
                    <a:bodyPr/>
                    <a:lstStyle/>
                    <a:p>
                      <a:pPr algn="ctr"/>
                      <a:r>
                        <a:rPr lang="en-US" sz="3200" dirty="0">
                          <a:latin typeface="Franklin Gothic Book" panose="020B0503020102020204" pitchFamily="34" charset="0"/>
                        </a:rPr>
                        <a:t># of VAERS Reports</a:t>
                      </a:r>
                    </a:p>
                  </a:txBody>
                  <a:tcPr/>
                </a:tc>
                <a:tc>
                  <a:txBody>
                    <a:bodyPr/>
                    <a:lstStyle/>
                    <a:p>
                      <a:pPr algn="ctr"/>
                      <a:r>
                        <a:rPr lang="en-US" sz="3200" dirty="0">
                          <a:latin typeface="Franklin Gothic Book" panose="020B0503020102020204" pitchFamily="34" charset="0"/>
                        </a:rPr>
                        <a:t>Time Period</a:t>
                      </a:r>
                    </a:p>
                  </a:txBody>
                  <a:tcPr/>
                </a:tc>
                <a:tc>
                  <a:txBody>
                    <a:bodyPr/>
                    <a:lstStyle/>
                    <a:p>
                      <a:pPr algn="ctr"/>
                      <a:r>
                        <a:rPr lang="en-US" sz="3200" dirty="0">
                          <a:latin typeface="Franklin Gothic Book" panose="020B0503020102020204" pitchFamily="34" charset="0"/>
                        </a:rPr>
                        <a:t># of Reports/Month</a:t>
                      </a:r>
                    </a:p>
                  </a:txBody>
                  <a:tcPr/>
                </a:tc>
                <a:tc>
                  <a:txBody>
                    <a:bodyPr/>
                    <a:lstStyle/>
                    <a:p>
                      <a:pPr algn="ctr"/>
                      <a:r>
                        <a:rPr lang="en-US" sz="3200" dirty="0">
                          <a:latin typeface="Franklin Gothic Book" panose="020B0503020102020204" pitchFamily="34" charset="0"/>
                        </a:rPr>
                        <a:t># of Vaccinations</a:t>
                      </a:r>
                    </a:p>
                  </a:txBody>
                  <a:tcPr/>
                </a:tc>
                <a:tc>
                  <a:txBody>
                    <a:bodyPr/>
                    <a:lstStyle/>
                    <a:p>
                      <a:pPr algn="ctr"/>
                      <a:r>
                        <a:rPr lang="en-US" sz="3200" dirty="0">
                          <a:latin typeface="Franklin Gothic Book" panose="020B0503020102020204" pitchFamily="34" charset="0"/>
                        </a:rPr>
                        <a:t># of Reports/100,000 vaccinations</a:t>
                      </a:r>
                    </a:p>
                  </a:txBody>
                  <a:tcPr/>
                </a:tc>
                <a:extLst>
                  <a:ext uri="{0D108BD9-81ED-4DB2-BD59-A6C34878D82A}">
                    <a16:rowId xmlns:a16="http://schemas.microsoft.com/office/drawing/2014/main" val="1858338360"/>
                  </a:ext>
                </a:extLst>
              </a:tr>
              <a:tr h="370840">
                <a:tc>
                  <a:txBody>
                    <a:bodyPr/>
                    <a:lstStyle/>
                    <a:p>
                      <a:r>
                        <a:rPr lang="en-US" sz="3200" dirty="0">
                          <a:latin typeface="Franklin Gothic Book" panose="020B0503020102020204" pitchFamily="34" charset="0"/>
                        </a:rPr>
                        <a:t>Pre-implementation data</a:t>
                      </a:r>
                    </a:p>
                  </a:txBody>
                  <a:tcPr/>
                </a:tc>
                <a:tc>
                  <a:txBody>
                    <a:bodyPr/>
                    <a:lstStyle/>
                    <a:p>
                      <a:pPr algn="ctr"/>
                      <a:r>
                        <a:rPr lang="en-US" sz="3200" dirty="0">
                          <a:latin typeface="Franklin Gothic Book" panose="020B0503020102020204" pitchFamily="34" charset="0"/>
                        </a:rPr>
                        <a:t>3</a:t>
                      </a:r>
                    </a:p>
                  </a:txBody>
                  <a:tcPr/>
                </a:tc>
                <a:tc>
                  <a:txBody>
                    <a:bodyPr/>
                    <a:lstStyle/>
                    <a:p>
                      <a:pPr algn="ctr"/>
                      <a:r>
                        <a:rPr lang="en-US" sz="3200" dirty="0">
                          <a:latin typeface="Franklin Gothic Book" panose="020B0503020102020204" pitchFamily="34" charset="0"/>
                        </a:rPr>
                        <a:t>27 </a:t>
                      </a:r>
                      <a:r>
                        <a:rPr lang="en-US" sz="3200" dirty="0" err="1">
                          <a:latin typeface="Franklin Gothic Book" panose="020B0503020102020204" pitchFamily="34" charset="0"/>
                        </a:rPr>
                        <a:t>mos</a:t>
                      </a:r>
                      <a:endParaRPr lang="en-US" sz="3200" dirty="0">
                        <a:latin typeface="Franklin Gothic Book" panose="020B0503020102020204" pitchFamily="34" charset="0"/>
                      </a:endParaRPr>
                    </a:p>
                  </a:txBody>
                  <a:tcPr/>
                </a:tc>
                <a:tc>
                  <a:txBody>
                    <a:bodyPr/>
                    <a:lstStyle/>
                    <a:p>
                      <a:pPr algn="ctr"/>
                      <a:r>
                        <a:rPr lang="en-US" sz="3200" dirty="0">
                          <a:latin typeface="Franklin Gothic Book" panose="020B0503020102020204" pitchFamily="34" charset="0"/>
                        </a:rPr>
                        <a:t>0.11</a:t>
                      </a:r>
                    </a:p>
                  </a:txBody>
                  <a:tcPr/>
                </a:tc>
                <a:tc>
                  <a:txBody>
                    <a:bodyPr/>
                    <a:lstStyle/>
                    <a:p>
                      <a:pPr algn="ctr"/>
                      <a:r>
                        <a:rPr lang="en-US" sz="3200" dirty="0">
                          <a:latin typeface="Franklin Gothic Book" panose="020B0503020102020204" pitchFamily="34" charset="0"/>
                        </a:rPr>
                        <a:t>274,080</a:t>
                      </a:r>
                    </a:p>
                  </a:txBody>
                  <a:tcPr/>
                </a:tc>
                <a:tc>
                  <a:txBody>
                    <a:bodyPr/>
                    <a:lstStyle/>
                    <a:p>
                      <a:pPr algn="ctr"/>
                      <a:r>
                        <a:rPr lang="en-US" sz="3200" dirty="0">
                          <a:latin typeface="Franklin Gothic Book" panose="020B0503020102020204" pitchFamily="34" charset="0"/>
                        </a:rPr>
                        <a:t>1.09</a:t>
                      </a:r>
                    </a:p>
                  </a:txBody>
                  <a:tcPr/>
                </a:tc>
                <a:extLst>
                  <a:ext uri="{0D108BD9-81ED-4DB2-BD59-A6C34878D82A}">
                    <a16:rowId xmlns:a16="http://schemas.microsoft.com/office/drawing/2014/main" val="3375166659"/>
                  </a:ext>
                </a:extLst>
              </a:tr>
              <a:tr h="370840">
                <a:tc>
                  <a:txBody>
                    <a:bodyPr/>
                    <a:lstStyle/>
                    <a:p>
                      <a:r>
                        <a:rPr lang="en-US" sz="3200" dirty="0">
                          <a:latin typeface="Franklin Gothic Book" panose="020B0503020102020204" pitchFamily="34" charset="0"/>
                        </a:rPr>
                        <a:t>Implementation data</a:t>
                      </a:r>
                    </a:p>
                  </a:txBody>
                  <a:tcPr/>
                </a:tc>
                <a:tc>
                  <a:txBody>
                    <a:bodyPr/>
                    <a:lstStyle/>
                    <a:p>
                      <a:pPr algn="ctr"/>
                      <a:r>
                        <a:rPr lang="en-US" sz="3200" dirty="0">
                          <a:latin typeface="Franklin Gothic Book" panose="020B0503020102020204" pitchFamily="34" charset="0"/>
                        </a:rPr>
                        <a:t>32</a:t>
                      </a:r>
                    </a:p>
                  </a:txBody>
                  <a:tcPr/>
                </a:tc>
                <a:tc>
                  <a:txBody>
                    <a:bodyPr/>
                    <a:lstStyle/>
                    <a:p>
                      <a:pPr algn="ctr"/>
                      <a:r>
                        <a:rPr lang="en-US" sz="3200" dirty="0">
                          <a:latin typeface="Franklin Gothic Book" panose="020B0503020102020204" pitchFamily="34" charset="0"/>
                        </a:rPr>
                        <a:t>8 </a:t>
                      </a:r>
                      <a:r>
                        <a:rPr lang="en-US" sz="3200" dirty="0" err="1">
                          <a:latin typeface="Franklin Gothic Book" panose="020B0503020102020204" pitchFamily="34" charset="0"/>
                        </a:rPr>
                        <a:t>mos</a:t>
                      </a:r>
                      <a:endParaRPr lang="en-US" sz="3200" dirty="0">
                        <a:latin typeface="Franklin Gothic Book" panose="020B0503020102020204" pitchFamily="34" charset="0"/>
                      </a:endParaRPr>
                    </a:p>
                  </a:txBody>
                  <a:tcPr/>
                </a:tc>
                <a:tc>
                  <a:txBody>
                    <a:bodyPr/>
                    <a:lstStyle/>
                    <a:p>
                      <a:pPr algn="ctr"/>
                      <a:r>
                        <a:rPr lang="en-US" sz="3200" dirty="0">
                          <a:latin typeface="Franklin Gothic Book" panose="020B0503020102020204" pitchFamily="34" charset="0"/>
                        </a:rPr>
                        <a:t>4</a:t>
                      </a:r>
                    </a:p>
                  </a:txBody>
                  <a:tcPr/>
                </a:tc>
                <a:tc>
                  <a:txBody>
                    <a:bodyPr/>
                    <a:lstStyle/>
                    <a:p>
                      <a:pPr algn="ctr"/>
                      <a:r>
                        <a:rPr lang="en-US" sz="3200" dirty="0">
                          <a:latin typeface="Franklin Gothic Book" panose="020B0503020102020204" pitchFamily="34" charset="0"/>
                        </a:rPr>
                        <a:t>91,622</a:t>
                      </a:r>
                    </a:p>
                  </a:txBody>
                  <a:tcPr/>
                </a:tc>
                <a:tc>
                  <a:txBody>
                    <a:bodyPr/>
                    <a:lstStyle/>
                    <a:p>
                      <a:pPr algn="ctr"/>
                      <a:r>
                        <a:rPr lang="en-US" sz="3200" dirty="0">
                          <a:latin typeface="Franklin Gothic Book" panose="020B0503020102020204" pitchFamily="34" charset="0"/>
                        </a:rPr>
                        <a:t>34.9</a:t>
                      </a:r>
                    </a:p>
                  </a:txBody>
                  <a:tcPr/>
                </a:tc>
                <a:extLst>
                  <a:ext uri="{0D108BD9-81ED-4DB2-BD59-A6C34878D82A}">
                    <a16:rowId xmlns:a16="http://schemas.microsoft.com/office/drawing/2014/main" val="2141987802"/>
                  </a:ext>
                </a:extLst>
              </a:tr>
            </a:tbl>
          </a:graphicData>
        </a:graphic>
      </p:graphicFrame>
      <p:sp>
        <p:nvSpPr>
          <p:cNvPr id="7" name="Content Placeholder 2">
            <a:extLst>
              <a:ext uri="{FF2B5EF4-FFF2-40B4-BE49-F238E27FC236}">
                <a16:creationId xmlns:a16="http://schemas.microsoft.com/office/drawing/2014/main" id="{3C962588-09FC-4826-80DC-74EE737B3921}"/>
              </a:ext>
            </a:extLst>
          </p:cNvPr>
          <p:cNvSpPr>
            <a:spLocks noGrp="1"/>
          </p:cNvSpPr>
          <p:nvPr>
            <p:ph idx="1"/>
          </p:nvPr>
        </p:nvSpPr>
        <p:spPr>
          <a:xfrm>
            <a:off x="1238964" y="8507724"/>
            <a:ext cx="21034375" cy="4263935"/>
          </a:xfrm>
        </p:spPr>
        <p:txBody>
          <a:bodyPr>
            <a:normAutofit fontScale="92500" lnSpcReduction="10000"/>
          </a:bodyPr>
          <a:lstStyle/>
          <a:p>
            <a:r>
              <a:rPr lang="en-US" dirty="0"/>
              <a:t>12-fold increase in absolute reporting rate (3 vs 32)</a:t>
            </a:r>
          </a:p>
          <a:p>
            <a:r>
              <a:rPr lang="en-US" dirty="0"/>
              <a:t>17-fold increase in dose-based reporting rate (1.09 vs. 34.9)</a:t>
            </a:r>
          </a:p>
          <a:p>
            <a:r>
              <a:rPr lang="en-US" dirty="0"/>
              <a:t>The odds of submitting a VAERS report during the pilot period were </a:t>
            </a:r>
            <a:r>
              <a:rPr lang="en-US" b="1" dirty="0"/>
              <a:t>30.2 times </a:t>
            </a:r>
            <a:r>
              <a:rPr lang="en-US" dirty="0"/>
              <a:t>greater than the odds of submitting a VAERS report during the pre-pilot period.</a:t>
            </a:r>
          </a:p>
        </p:txBody>
      </p:sp>
      <p:sp>
        <p:nvSpPr>
          <p:cNvPr id="10" name="Slide Number Placeholder 9">
            <a:extLst>
              <a:ext uri="{FF2B5EF4-FFF2-40B4-BE49-F238E27FC236}">
                <a16:creationId xmlns:a16="http://schemas.microsoft.com/office/drawing/2014/main" id="{2A519B21-E78B-453C-AA63-02B11C8FBD00}"/>
              </a:ext>
            </a:extLst>
          </p:cNvPr>
          <p:cNvSpPr>
            <a:spLocks noGrp="1"/>
          </p:cNvSpPr>
          <p:nvPr>
            <p:ph type="sldNum" sz="quarter" idx="12"/>
          </p:nvPr>
        </p:nvSpPr>
        <p:spPr/>
        <p:txBody>
          <a:bodyPr/>
          <a:lstStyle/>
          <a:p>
            <a:fld id="{20EFAD03-AF99-394D-8186-42BC5564A469}" type="slidenum">
              <a:rPr lang="en-US" smtClean="0"/>
              <a:pPr/>
              <a:t>28</a:t>
            </a:fld>
            <a:endParaRPr lang="en-US" dirty="0"/>
          </a:p>
        </p:txBody>
      </p:sp>
    </p:spTree>
    <p:extLst>
      <p:ext uri="{BB962C8B-B14F-4D97-AF65-F5344CB8AC3E}">
        <p14:creationId xmlns:p14="http://schemas.microsoft.com/office/powerpoint/2010/main" val="2993071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6FAA0-F6EF-4EFA-9FEB-F3ACA6C67AE2}"/>
              </a:ext>
            </a:extLst>
          </p:cNvPr>
          <p:cNvSpPr>
            <a:spLocks noGrp="1"/>
          </p:cNvSpPr>
          <p:nvPr>
            <p:ph type="title"/>
          </p:nvPr>
        </p:nvSpPr>
        <p:spPr/>
        <p:txBody>
          <a:bodyPr/>
          <a:lstStyle/>
          <a:p>
            <a:r>
              <a:rPr lang="en-US"/>
              <a:t>Provider Feedback</a:t>
            </a:r>
            <a:endParaRPr lang="en-US" dirty="0"/>
          </a:p>
        </p:txBody>
      </p:sp>
      <p:sp>
        <p:nvSpPr>
          <p:cNvPr id="3" name="Content Placeholder 2">
            <a:extLst>
              <a:ext uri="{FF2B5EF4-FFF2-40B4-BE49-F238E27FC236}">
                <a16:creationId xmlns:a16="http://schemas.microsoft.com/office/drawing/2014/main" id="{9634F2D0-9784-42E7-ACE7-9318789570F0}"/>
              </a:ext>
            </a:extLst>
          </p:cNvPr>
          <p:cNvSpPr>
            <a:spLocks noGrp="1"/>
          </p:cNvSpPr>
          <p:nvPr>
            <p:ph idx="1"/>
          </p:nvPr>
        </p:nvSpPr>
        <p:spPr/>
        <p:txBody>
          <a:bodyPr>
            <a:normAutofit/>
          </a:bodyPr>
          <a:lstStyle/>
          <a:p>
            <a:r>
              <a:rPr lang="en-US" sz="6600" dirty="0"/>
              <a:t>55% (115/209 clinicians who left feedback) found the messages helpful</a:t>
            </a:r>
          </a:p>
          <a:p>
            <a:r>
              <a:rPr lang="en-US" sz="6600" dirty="0"/>
              <a:t>79% (166/209) stated the number of messages was appropriate</a:t>
            </a:r>
          </a:p>
        </p:txBody>
      </p:sp>
      <p:sp>
        <p:nvSpPr>
          <p:cNvPr id="4" name="TextBox 3">
            <a:extLst>
              <a:ext uri="{FF2B5EF4-FFF2-40B4-BE49-F238E27FC236}">
                <a16:creationId xmlns:a16="http://schemas.microsoft.com/office/drawing/2014/main" id="{5C665A14-F539-40C9-AF60-238F06435B20}"/>
              </a:ext>
            </a:extLst>
          </p:cNvPr>
          <p:cNvSpPr txBox="1"/>
          <p:nvPr/>
        </p:nvSpPr>
        <p:spPr>
          <a:xfrm>
            <a:off x="17030700" y="13056438"/>
            <a:ext cx="6990609" cy="1121204"/>
          </a:xfrm>
          <a:prstGeom prst="rect">
            <a:avLst/>
          </a:prstGeom>
          <a:noFill/>
        </p:spPr>
        <p:txBody>
          <a:bodyPr wrap="square" rtlCol="0">
            <a:spAutoFit/>
          </a:bodyPr>
          <a:lstStyle/>
          <a:p>
            <a:pPr algn="r"/>
            <a:r>
              <a:rPr lang="en-US" altLang="en-US" sz="2400" i="1" dirty="0">
                <a:latin typeface="Franklin Gothic Book" panose="020B0503020102020204" pitchFamily="34" charset="0"/>
                <a:cs typeface="Tahoma" panose="020B0604030504040204" pitchFamily="34" charset="0"/>
              </a:rPr>
              <a:t>Clinical Infectious Diseases </a:t>
            </a:r>
            <a:r>
              <a:rPr lang="en-US" altLang="en-US" sz="2400" dirty="0">
                <a:latin typeface="Franklin Gothic Book" panose="020B0503020102020204" pitchFamily="34" charset="0"/>
                <a:cs typeface="Tahoma" panose="020B0604030504040204" pitchFamily="34" charset="0"/>
              </a:rPr>
              <a:t>2015; 61(6): 864–870</a:t>
            </a:r>
            <a:endParaRPr lang="en-US" altLang="en-US" sz="2400" i="1" dirty="0">
              <a:latin typeface="Franklin Gothic Book" panose="020B0503020102020204" pitchFamily="34" charset="0"/>
              <a:cs typeface="Tahoma" panose="020B0604030504040204" pitchFamily="34" charset="0"/>
            </a:endParaRPr>
          </a:p>
          <a:p>
            <a:endParaRPr lang="en-US" dirty="0"/>
          </a:p>
        </p:txBody>
      </p:sp>
      <p:sp>
        <p:nvSpPr>
          <p:cNvPr id="8" name="Slide Number Placeholder 7">
            <a:extLst>
              <a:ext uri="{FF2B5EF4-FFF2-40B4-BE49-F238E27FC236}">
                <a16:creationId xmlns:a16="http://schemas.microsoft.com/office/drawing/2014/main" id="{E0BA49DA-839A-4F17-9B59-B02339AE58DA}"/>
              </a:ext>
            </a:extLst>
          </p:cNvPr>
          <p:cNvSpPr>
            <a:spLocks noGrp="1"/>
          </p:cNvSpPr>
          <p:nvPr>
            <p:ph type="sldNum" sz="quarter" idx="12"/>
          </p:nvPr>
        </p:nvSpPr>
        <p:spPr/>
        <p:txBody>
          <a:bodyPr/>
          <a:lstStyle/>
          <a:p>
            <a:fld id="{20EFAD03-AF99-394D-8186-42BC5564A469}" type="slidenum">
              <a:rPr lang="en-US" smtClean="0"/>
              <a:pPr/>
              <a:t>29</a:t>
            </a:fld>
            <a:endParaRPr lang="en-US" dirty="0"/>
          </a:p>
        </p:txBody>
      </p:sp>
    </p:spTree>
    <p:extLst>
      <p:ext uri="{BB962C8B-B14F-4D97-AF65-F5344CB8AC3E}">
        <p14:creationId xmlns:p14="http://schemas.microsoft.com/office/powerpoint/2010/main" val="632482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6899B-04A3-447F-ADB7-4AB29040E88C}"/>
              </a:ext>
            </a:extLst>
          </p:cNvPr>
          <p:cNvSpPr>
            <a:spLocks noGrp="1"/>
          </p:cNvSpPr>
          <p:nvPr>
            <p:ph type="title"/>
          </p:nvPr>
        </p:nvSpPr>
        <p:spPr/>
        <p:txBody>
          <a:bodyPr/>
          <a:lstStyle/>
          <a:p>
            <a:r>
              <a:rPr lang="en-US" dirty="0"/>
              <a:t>Two existing vaccine surveillance systems</a:t>
            </a:r>
          </a:p>
        </p:txBody>
      </p:sp>
      <p:sp>
        <p:nvSpPr>
          <p:cNvPr id="3" name="Content Placeholder 2">
            <a:extLst>
              <a:ext uri="{FF2B5EF4-FFF2-40B4-BE49-F238E27FC236}">
                <a16:creationId xmlns:a16="http://schemas.microsoft.com/office/drawing/2014/main" id="{880DF566-B235-4C01-8FD3-582FBA56A1A9}"/>
              </a:ext>
            </a:extLst>
          </p:cNvPr>
          <p:cNvSpPr>
            <a:spLocks noGrp="1"/>
          </p:cNvSpPr>
          <p:nvPr>
            <p:ph idx="13"/>
          </p:nvPr>
        </p:nvSpPr>
        <p:spPr>
          <a:xfrm>
            <a:off x="1676401" y="4933198"/>
            <a:ext cx="9888070" cy="7330520"/>
          </a:xfrm>
        </p:spPr>
        <p:txBody>
          <a:bodyPr/>
          <a:lstStyle/>
          <a:p>
            <a:r>
              <a:rPr lang="en-US" altLang="en-US" dirty="0"/>
              <a:t>Large, rigorous, multi-center epidemiologic studies in defined populations</a:t>
            </a:r>
          </a:p>
          <a:p>
            <a:r>
              <a:rPr lang="en-US" altLang="en-US" dirty="0"/>
              <a:t>Usually seeks statistically significant increases in </a:t>
            </a:r>
            <a:r>
              <a:rPr lang="en-US" altLang="en-US" b="1" u="sng" dirty="0"/>
              <a:t>pre-defined</a:t>
            </a:r>
            <a:r>
              <a:rPr lang="en-US" altLang="en-US" dirty="0"/>
              <a:t> adverse events</a:t>
            </a:r>
          </a:p>
          <a:p>
            <a:r>
              <a:rPr lang="en-US" altLang="en-US" dirty="0"/>
              <a:t>e.g. CDC’s Vaccine Safety Datalink</a:t>
            </a:r>
          </a:p>
          <a:p>
            <a:pPr marL="0" indent="0">
              <a:buNone/>
            </a:pPr>
            <a:endParaRPr lang="en-US" dirty="0"/>
          </a:p>
        </p:txBody>
      </p:sp>
      <p:sp>
        <p:nvSpPr>
          <p:cNvPr id="4" name="Content Placeholder 3">
            <a:extLst>
              <a:ext uri="{FF2B5EF4-FFF2-40B4-BE49-F238E27FC236}">
                <a16:creationId xmlns:a16="http://schemas.microsoft.com/office/drawing/2014/main" id="{E67CDC7F-3B39-4E80-85E6-DD0AC476B582}"/>
              </a:ext>
            </a:extLst>
          </p:cNvPr>
          <p:cNvSpPr>
            <a:spLocks noGrp="1"/>
          </p:cNvSpPr>
          <p:nvPr>
            <p:ph idx="14"/>
          </p:nvPr>
        </p:nvSpPr>
        <p:spPr>
          <a:xfrm>
            <a:off x="12822704" y="4933198"/>
            <a:ext cx="9888070" cy="8254438"/>
          </a:xfrm>
        </p:spPr>
        <p:txBody>
          <a:bodyPr/>
          <a:lstStyle/>
          <a:p>
            <a:r>
              <a:rPr lang="en-US" altLang="en-US"/>
              <a:t>Spontaneous reporting of possible adverse events after vaccines</a:t>
            </a:r>
          </a:p>
          <a:p>
            <a:r>
              <a:rPr lang="en-US" altLang="en-US"/>
              <a:t>Clinicians, drug companies, patients can report </a:t>
            </a:r>
            <a:r>
              <a:rPr lang="en-US" altLang="en-US" b="1" u="sng"/>
              <a:t>any</a:t>
            </a:r>
            <a:r>
              <a:rPr lang="en-US" altLang="en-US" b="1"/>
              <a:t> </a:t>
            </a:r>
            <a:r>
              <a:rPr lang="en-US" altLang="en-US"/>
              <a:t>possible adverse event</a:t>
            </a:r>
          </a:p>
          <a:p>
            <a:r>
              <a:rPr lang="en-US" altLang="en-US"/>
              <a:t>e.g. CDC/FDA’s Vaccine  Adverse Event Reporting System (VAERS)</a:t>
            </a:r>
          </a:p>
          <a:p>
            <a:pPr marL="0" indent="0">
              <a:buNone/>
            </a:pPr>
            <a:endParaRPr lang="en-US" dirty="0"/>
          </a:p>
        </p:txBody>
      </p:sp>
      <p:sp>
        <p:nvSpPr>
          <p:cNvPr id="7" name="Rectangle 6">
            <a:extLst>
              <a:ext uri="{FF2B5EF4-FFF2-40B4-BE49-F238E27FC236}">
                <a16:creationId xmlns:a16="http://schemas.microsoft.com/office/drawing/2014/main" id="{D65CC086-B634-4CB1-8B0A-80DFACB81C38}"/>
              </a:ext>
            </a:extLst>
          </p:cNvPr>
          <p:cNvSpPr/>
          <p:nvPr/>
        </p:nvSpPr>
        <p:spPr>
          <a:xfrm>
            <a:off x="1676401" y="3381374"/>
            <a:ext cx="9888070" cy="1349376"/>
          </a:xfrm>
          <a:prstGeom prst="rect">
            <a:avLst/>
          </a:prstGeom>
          <a:gradFill>
            <a:gsLst>
              <a:gs pos="0">
                <a:schemeClr val="accent4">
                  <a:lumMod val="20000"/>
                  <a:lumOff val="80000"/>
                </a:schemeClr>
              </a:gs>
              <a:gs pos="100000">
                <a:schemeClr val="accent4">
                  <a:lumMod val="60000"/>
                  <a:lumOff val="40000"/>
                </a:schemeClr>
              </a:gs>
            </a:gsLst>
          </a:gradFill>
          <a:ln>
            <a:solidFill>
              <a:schemeClr val="accent4">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b="1" dirty="0">
                <a:solidFill>
                  <a:schemeClr val="tx1"/>
                </a:solidFill>
                <a:latin typeface="Arial" panose="020B0604020202020204" pitchFamily="34" charset="0"/>
                <a:cs typeface="Arial" panose="020B0604020202020204" pitchFamily="34" charset="0"/>
              </a:rPr>
              <a:t>ACTIVE SURVEILLANCE</a:t>
            </a:r>
            <a:endParaRPr lang="en-US" b="1" dirty="0">
              <a:solidFill>
                <a:schemeClr val="tx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A2BA6CA-83C2-43D1-92AC-3018B651342B}"/>
              </a:ext>
            </a:extLst>
          </p:cNvPr>
          <p:cNvSpPr/>
          <p:nvPr/>
        </p:nvSpPr>
        <p:spPr>
          <a:xfrm>
            <a:off x="12822703" y="3381375"/>
            <a:ext cx="9888071" cy="1349376"/>
          </a:xfrm>
          <a:prstGeom prst="rect">
            <a:avLst/>
          </a:prstGeom>
          <a:gradFill>
            <a:gsLst>
              <a:gs pos="58000">
                <a:srgbClr val="0674AE"/>
              </a:gs>
              <a:gs pos="10000">
                <a:srgbClr val="A6DDFC"/>
              </a:gs>
            </a:gsLst>
          </a:gradFill>
          <a:ln>
            <a:solidFill>
              <a:srgbClr val="0674AE"/>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PASSIVE SURVEILLANCE</a:t>
            </a:r>
            <a:endParaRPr lang="en-US" b="1" dirty="0">
              <a:solidFill>
                <a:schemeClr val="bg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F031B4E0-AF57-4B55-9D54-5DB51CB3B898}"/>
              </a:ext>
            </a:extLst>
          </p:cNvPr>
          <p:cNvSpPr>
            <a:spLocks noGrp="1"/>
          </p:cNvSpPr>
          <p:nvPr>
            <p:ph type="sldNum" sz="quarter" idx="12"/>
          </p:nvPr>
        </p:nvSpPr>
        <p:spPr/>
        <p:txBody>
          <a:bodyPr/>
          <a:lstStyle/>
          <a:p>
            <a:fld id="{20EFAD03-AF99-394D-8186-42BC5564A469}" type="slidenum">
              <a:rPr lang="en-US" smtClean="0"/>
              <a:t>3</a:t>
            </a:fld>
            <a:endParaRPr lang="en-US"/>
          </a:p>
        </p:txBody>
      </p:sp>
    </p:spTree>
    <p:extLst>
      <p:ext uri="{BB962C8B-B14F-4D97-AF65-F5344CB8AC3E}">
        <p14:creationId xmlns:p14="http://schemas.microsoft.com/office/powerpoint/2010/main" val="4044931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B0D96-610D-484C-BE75-2A6660CD22EB}"/>
              </a:ext>
            </a:extLst>
          </p:cNvPr>
          <p:cNvSpPr>
            <a:spLocks noGrp="1"/>
          </p:cNvSpPr>
          <p:nvPr>
            <p:ph type="title"/>
          </p:nvPr>
        </p:nvSpPr>
        <p:spPr/>
        <p:txBody>
          <a:bodyPr/>
          <a:lstStyle/>
          <a:p>
            <a:r>
              <a:rPr lang="en-US"/>
              <a:t>Summary</a:t>
            </a:r>
            <a:endParaRPr lang="en-US" dirty="0"/>
          </a:p>
        </p:txBody>
      </p:sp>
      <p:sp>
        <p:nvSpPr>
          <p:cNvPr id="3" name="Content Placeholder 2">
            <a:extLst>
              <a:ext uri="{FF2B5EF4-FFF2-40B4-BE49-F238E27FC236}">
                <a16:creationId xmlns:a16="http://schemas.microsoft.com/office/drawing/2014/main" id="{7D9D9343-5FC6-4AD9-A060-A6FBB4EAC067}"/>
              </a:ext>
            </a:extLst>
          </p:cNvPr>
          <p:cNvSpPr>
            <a:spLocks noGrp="1"/>
          </p:cNvSpPr>
          <p:nvPr>
            <p:ph idx="1"/>
          </p:nvPr>
        </p:nvSpPr>
        <p:spPr>
          <a:xfrm>
            <a:off x="1676400" y="3651250"/>
            <a:ext cx="21034375" cy="9389836"/>
          </a:xfrm>
        </p:spPr>
        <p:txBody>
          <a:bodyPr>
            <a:normAutofit/>
          </a:bodyPr>
          <a:lstStyle/>
          <a:p>
            <a:r>
              <a:rPr lang="en-US" sz="6600" dirty="0"/>
              <a:t>ESP VAERS can increase vaccine adverse event detection and reporting rates</a:t>
            </a:r>
          </a:p>
          <a:p>
            <a:pPr lvl="2"/>
            <a:r>
              <a:rPr lang="en-US" sz="6000" dirty="0"/>
              <a:t>Helps identify potential events for clinical review</a:t>
            </a:r>
          </a:p>
          <a:p>
            <a:pPr lvl="2"/>
            <a:r>
              <a:rPr lang="en-US" sz="6000" dirty="0"/>
              <a:t>Allows clinicians to review, confirm, and comment upon potential adverse events</a:t>
            </a:r>
          </a:p>
          <a:p>
            <a:pPr lvl="2"/>
            <a:r>
              <a:rPr lang="en-US" sz="6000" dirty="0"/>
              <a:t>Facilitates reporting to VAERS compared with conventional manual or electronic reporting</a:t>
            </a:r>
          </a:p>
          <a:p>
            <a:pPr lvl="2"/>
            <a:r>
              <a:rPr lang="en-US" sz="6000" dirty="0"/>
              <a:t>Detected and reported events have credible face value</a:t>
            </a:r>
          </a:p>
        </p:txBody>
      </p:sp>
      <p:sp>
        <p:nvSpPr>
          <p:cNvPr id="7" name="Slide Number Placeholder 6">
            <a:extLst>
              <a:ext uri="{FF2B5EF4-FFF2-40B4-BE49-F238E27FC236}">
                <a16:creationId xmlns:a16="http://schemas.microsoft.com/office/drawing/2014/main" id="{727F5ED8-482A-4436-B01A-E6E2D3E9F3DC}"/>
              </a:ext>
            </a:extLst>
          </p:cNvPr>
          <p:cNvSpPr>
            <a:spLocks noGrp="1"/>
          </p:cNvSpPr>
          <p:nvPr>
            <p:ph type="sldNum" sz="quarter" idx="12"/>
          </p:nvPr>
        </p:nvSpPr>
        <p:spPr/>
        <p:txBody>
          <a:bodyPr/>
          <a:lstStyle/>
          <a:p>
            <a:fld id="{20EFAD03-AF99-394D-8186-42BC5564A469}" type="slidenum">
              <a:rPr lang="en-US" smtClean="0"/>
              <a:pPr/>
              <a:t>30</a:t>
            </a:fld>
            <a:endParaRPr lang="en-US" dirty="0"/>
          </a:p>
        </p:txBody>
      </p:sp>
      <p:sp>
        <p:nvSpPr>
          <p:cNvPr id="4" name="TextBox 3">
            <a:extLst>
              <a:ext uri="{FF2B5EF4-FFF2-40B4-BE49-F238E27FC236}">
                <a16:creationId xmlns:a16="http://schemas.microsoft.com/office/drawing/2014/main" id="{E8C1D44A-7AD5-4C66-86A0-99437DA4F0DF}"/>
              </a:ext>
            </a:extLst>
          </p:cNvPr>
          <p:cNvSpPr txBox="1"/>
          <p:nvPr/>
        </p:nvSpPr>
        <p:spPr>
          <a:xfrm>
            <a:off x="2105247" y="11998209"/>
            <a:ext cx="22030660" cy="1428981"/>
          </a:xfrm>
          <a:prstGeom prst="rect">
            <a:avLst/>
          </a:prstGeom>
          <a:noFill/>
        </p:spPr>
        <p:txBody>
          <a:bodyPr wrap="square" rtlCol="0">
            <a:spAutoFit/>
          </a:bodyPr>
          <a:lstStyle/>
          <a:p>
            <a:r>
              <a:rPr lang="en-US" sz="4400" dirty="0">
                <a:latin typeface="Franklin Gothic Book" panose="020B0503020102020204" pitchFamily="34" charset="0"/>
              </a:rPr>
              <a:t>Visit </a:t>
            </a:r>
            <a:r>
              <a:rPr lang="en-US" sz="4400" dirty="0">
                <a:latin typeface="Franklin Gothic Book" panose="020B0503020102020204" pitchFamily="34" charset="0"/>
                <a:hlinkClick r:id="rId3"/>
              </a:rPr>
              <a:t>https://espnet.atlassian.net/wiki/x/AYCXM</a:t>
            </a:r>
            <a:r>
              <a:rPr lang="en-US" sz="4400" dirty="0">
                <a:latin typeface="Franklin Gothic Book" panose="020B0503020102020204" pitchFamily="34" charset="0"/>
              </a:rPr>
              <a:t> for information on implementing ESP</a:t>
            </a:r>
          </a:p>
          <a:p>
            <a:endParaRPr lang="en-US" dirty="0">
              <a:latin typeface="Franklin Gothic Book" panose="020B0503020102020204" pitchFamily="34" charset="0"/>
            </a:endParaRPr>
          </a:p>
        </p:txBody>
      </p:sp>
    </p:spTree>
    <p:extLst>
      <p:ext uri="{BB962C8B-B14F-4D97-AF65-F5344CB8AC3E}">
        <p14:creationId xmlns:p14="http://schemas.microsoft.com/office/powerpoint/2010/main" val="3598132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8CE9-CDBB-471E-85AF-6E124CADE346}"/>
              </a:ext>
            </a:extLst>
          </p:cNvPr>
          <p:cNvSpPr>
            <a:spLocks noGrp="1"/>
          </p:cNvSpPr>
          <p:nvPr>
            <p:ph type="title"/>
          </p:nvPr>
        </p:nvSpPr>
        <p:spPr/>
        <p:txBody>
          <a:bodyPr/>
          <a:lstStyle/>
          <a:p>
            <a:r>
              <a:rPr lang="en-US"/>
              <a:t>ESP Team</a:t>
            </a:r>
            <a:endParaRPr lang="en-US" dirty="0"/>
          </a:p>
        </p:txBody>
      </p:sp>
      <p:sp>
        <p:nvSpPr>
          <p:cNvPr id="3" name="Content Placeholder 2">
            <a:extLst>
              <a:ext uri="{FF2B5EF4-FFF2-40B4-BE49-F238E27FC236}">
                <a16:creationId xmlns:a16="http://schemas.microsoft.com/office/drawing/2014/main" id="{8F7831EA-15BA-414F-8815-C6B9AC17BEF4}"/>
              </a:ext>
            </a:extLst>
          </p:cNvPr>
          <p:cNvSpPr>
            <a:spLocks noGrp="1"/>
          </p:cNvSpPr>
          <p:nvPr>
            <p:ph idx="13"/>
          </p:nvPr>
        </p:nvSpPr>
        <p:spPr>
          <a:xfrm>
            <a:off x="647701" y="3581400"/>
            <a:ext cx="7772399" cy="8702675"/>
          </a:xfrm>
        </p:spPr>
        <p:txBody>
          <a:bodyPr>
            <a:normAutofit/>
          </a:bodyPr>
          <a:lstStyle/>
          <a:p>
            <a:r>
              <a:rPr lang="en-US" sz="4800" dirty="0"/>
              <a:t>Dept of Population Medicine, Harvard Pilgrim Health Care/Harvard Medical School</a:t>
            </a:r>
          </a:p>
          <a:p>
            <a:pPr lvl="2"/>
            <a:r>
              <a:rPr lang="en-US" dirty="0"/>
              <a:t>Richard Platt</a:t>
            </a:r>
          </a:p>
          <a:p>
            <a:pPr lvl="2"/>
            <a:r>
              <a:rPr lang="en-US" dirty="0"/>
              <a:t>Meghan Baker</a:t>
            </a:r>
          </a:p>
          <a:p>
            <a:pPr lvl="2"/>
            <a:r>
              <a:rPr lang="en-US" dirty="0"/>
              <a:t>Katherine Yih</a:t>
            </a:r>
          </a:p>
          <a:p>
            <a:pPr lvl="2"/>
            <a:r>
              <a:rPr lang="en-US" dirty="0"/>
              <a:t>Aileen Ochoa</a:t>
            </a:r>
          </a:p>
          <a:p>
            <a:pPr lvl="2"/>
            <a:r>
              <a:rPr lang="en-US" dirty="0"/>
              <a:t>Michael Klompas</a:t>
            </a:r>
          </a:p>
          <a:p>
            <a:pPr lvl="2"/>
            <a:r>
              <a:rPr lang="en-US" dirty="0"/>
              <a:t>Micaela Coady</a:t>
            </a:r>
          </a:p>
        </p:txBody>
      </p:sp>
      <p:sp>
        <p:nvSpPr>
          <p:cNvPr id="4" name="Content Placeholder 3">
            <a:extLst>
              <a:ext uri="{FF2B5EF4-FFF2-40B4-BE49-F238E27FC236}">
                <a16:creationId xmlns:a16="http://schemas.microsoft.com/office/drawing/2014/main" id="{CADFF7BC-58C2-4322-AACC-C85822AFB9E9}"/>
              </a:ext>
            </a:extLst>
          </p:cNvPr>
          <p:cNvSpPr>
            <a:spLocks noGrp="1"/>
          </p:cNvSpPr>
          <p:nvPr>
            <p:ph idx="14"/>
          </p:nvPr>
        </p:nvSpPr>
        <p:spPr>
          <a:xfrm>
            <a:off x="8728078" y="3642285"/>
            <a:ext cx="7772399" cy="8702675"/>
          </a:xfrm>
        </p:spPr>
        <p:txBody>
          <a:bodyPr>
            <a:normAutofit lnSpcReduction="10000"/>
          </a:bodyPr>
          <a:lstStyle/>
          <a:p>
            <a:r>
              <a:rPr lang="en-US" sz="4800"/>
              <a:t>Commonwealth Informatics</a:t>
            </a:r>
          </a:p>
          <a:p>
            <a:pPr lvl="2"/>
            <a:r>
              <a:rPr lang="en-US"/>
              <a:t>Bob Zambarano</a:t>
            </a:r>
          </a:p>
          <a:p>
            <a:pPr lvl="2"/>
            <a:r>
              <a:rPr lang="en-US"/>
              <a:t>Chris Wright</a:t>
            </a:r>
          </a:p>
          <a:p>
            <a:r>
              <a:rPr lang="en-US" sz="4800"/>
              <a:t>MetroHealth</a:t>
            </a:r>
          </a:p>
          <a:p>
            <a:pPr lvl="2"/>
            <a:r>
              <a:rPr lang="en-US"/>
              <a:t>David Kaelber</a:t>
            </a:r>
          </a:p>
          <a:p>
            <a:pPr lvl="2"/>
            <a:r>
              <a:rPr lang="en-US"/>
              <a:t>David Bar-Shain</a:t>
            </a:r>
          </a:p>
          <a:p>
            <a:pPr lvl="2"/>
            <a:r>
              <a:rPr lang="en-US"/>
              <a:t>Janeen Leon</a:t>
            </a:r>
          </a:p>
          <a:p>
            <a:r>
              <a:rPr lang="en-US" sz="4800"/>
              <a:t>Cambridge Health Alliance</a:t>
            </a:r>
          </a:p>
          <a:p>
            <a:pPr lvl="2"/>
            <a:r>
              <a:rPr lang="en-US"/>
              <a:t>Brian Herrick</a:t>
            </a:r>
          </a:p>
          <a:p>
            <a:pPr lvl="2"/>
            <a:r>
              <a:rPr lang="en-US"/>
              <a:t>Michelle Weiss</a:t>
            </a:r>
          </a:p>
          <a:p>
            <a:pPr lvl="2"/>
            <a:endParaRPr lang="en-US" dirty="0"/>
          </a:p>
        </p:txBody>
      </p:sp>
      <p:sp>
        <p:nvSpPr>
          <p:cNvPr id="5" name="Content Placeholder 2">
            <a:extLst>
              <a:ext uri="{FF2B5EF4-FFF2-40B4-BE49-F238E27FC236}">
                <a16:creationId xmlns:a16="http://schemas.microsoft.com/office/drawing/2014/main" id="{9F4A39AA-F73A-4FB9-ACED-33721147A5B6}"/>
              </a:ext>
            </a:extLst>
          </p:cNvPr>
          <p:cNvSpPr txBox="1">
            <a:spLocks/>
          </p:cNvSpPr>
          <p:nvPr/>
        </p:nvSpPr>
        <p:spPr>
          <a:xfrm>
            <a:off x="16275055" y="3642284"/>
            <a:ext cx="7772397" cy="8702675"/>
          </a:xfrm>
          <a:prstGeom prst="rect">
            <a:avLst/>
          </a:prstGeom>
        </p:spPr>
        <p:txBody>
          <a:bodyPr vert="horz" lIns="91440" tIns="45720" rIns="91440" bIns="45720" rtlCol="0">
            <a:normAutofit/>
          </a:bodyPr>
          <a:lstStyle>
            <a:lvl1pPr marL="685800" indent="-685800" algn="l" defTabSz="914400" rtl="0" eaLnBrk="1" latinLnBrk="0" hangingPunct="1">
              <a:lnSpc>
                <a:spcPct val="100000"/>
              </a:lnSpc>
              <a:spcBef>
                <a:spcPts val="1000"/>
              </a:spcBef>
              <a:spcAft>
                <a:spcPts val="800"/>
              </a:spcAft>
              <a:buClr>
                <a:srgbClr val="56AC68"/>
              </a:buClr>
              <a:buSzPct val="120000"/>
              <a:buFont typeface="Wingdings" panose="05000000000000000000" pitchFamily="2" charset="2"/>
              <a:buChar char="§"/>
              <a:defRPr sz="5400" kern="1200">
                <a:solidFill>
                  <a:schemeClr val="tx1"/>
                </a:solidFill>
                <a:latin typeface="Franklin Gothic Book" panose="020B0503020102020204" pitchFamily="34" charset="0"/>
                <a:ea typeface="+mn-ea"/>
                <a:cs typeface="Arial" panose="020B0604020202020204" pitchFamily="34" charset="0"/>
              </a:defRPr>
            </a:lvl1pPr>
            <a:lvl2pPr marL="685800" indent="-457200" algn="l" defTabSz="914400" rtl="0" eaLnBrk="1" latinLnBrk="0" hangingPunct="1">
              <a:lnSpc>
                <a:spcPct val="90000"/>
              </a:lnSpc>
              <a:spcBef>
                <a:spcPts val="500"/>
              </a:spcBef>
              <a:spcAft>
                <a:spcPts val="800"/>
              </a:spcAft>
              <a:buClr>
                <a:srgbClr val="56AC68"/>
              </a:buClr>
              <a:buSzPct val="120000"/>
              <a:buFont typeface="Wingdings" panose="05000000000000000000" pitchFamily="2" charset="2"/>
              <a:buChar char="§"/>
              <a:defRPr sz="4400" kern="1200">
                <a:solidFill>
                  <a:schemeClr val="tx1"/>
                </a:solidFill>
                <a:latin typeface="Franklin Gothic Book" panose="020B0503020102020204" pitchFamily="34" charset="0"/>
                <a:ea typeface="+mn-ea"/>
                <a:cs typeface="Arial" panose="020B0604020202020204" pitchFamily="34" charset="0"/>
              </a:defRPr>
            </a:lvl2pPr>
            <a:lvl3pPr marL="1143000" indent="-457200" algn="l" defTabSz="914400" rtl="0" eaLnBrk="1" latinLnBrk="0" hangingPunct="1">
              <a:lnSpc>
                <a:spcPct val="90000"/>
              </a:lnSpc>
              <a:spcBef>
                <a:spcPts val="500"/>
              </a:spcBef>
              <a:spcAft>
                <a:spcPts val="800"/>
              </a:spcAft>
              <a:buClr>
                <a:srgbClr val="56AC68"/>
              </a:buClr>
              <a:buSzPct val="120000"/>
              <a:buFont typeface="Wingdings" panose="05000000000000000000" pitchFamily="2" charset="2"/>
              <a:buChar char="§"/>
              <a:defRPr sz="4400" kern="1200">
                <a:solidFill>
                  <a:schemeClr val="tx1"/>
                </a:solidFill>
                <a:latin typeface="Franklin Gothic Book" panose="020B0503020102020204" pitchFamily="34" charset="0"/>
                <a:ea typeface="+mn-ea"/>
                <a:cs typeface="Arial" panose="020B0604020202020204" pitchFamily="34" charset="0"/>
              </a:defRPr>
            </a:lvl3pPr>
            <a:lvl4pPr marL="1600200" indent="-457200" algn="l" defTabSz="914400" rtl="0" eaLnBrk="1" latinLnBrk="0" hangingPunct="1">
              <a:lnSpc>
                <a:spcPct val="90000"/>
              </a:lnSpc>
              <a:spcBef>
                <a:spcPts val="500"/>
              </a:spcBef>
              <a:spcAft>
                <a:spcPts val="800"/>
              </a:spcAft>
              <a:buClr>
                <a:srgbClr val="56AC68"/>
              </a:buClr>
              <a:buSzPct val="120000"/>
              <a:buFont typeface="Wingdings" panose="05000000000000000000" pitchFamily="2" charset="2"/>
              <a:buChar char="§"/>
              <a:defRPr sz="4000" kern="1200">
                <a:solidFill>
                  <a:schemeClr val="tx1"/>
                </a:solidFill>
                <a:latin typeface="Franklin Gothic Book" panose="020B0503020102020204" pitchFamily="34" charset="0"/>
                <a:ea typeface="+mn-ea"/>
                <a:cs typeface="Arial" panose="020B0604020202020204" pitchFamily="34" charset="0"/>
              </a:defRPr>
            </a:lvl4pPr>
            <a:lvl5pPr marL="2057400" indent="-457200" algn="l" defTabSz="914400" rtl="0" eaLnBrk="1" latinLnBrk="0" hangingPunct="1">
              <a:lnSpc>
                <a:spcPct val="90000"/>
              </a:lnSpc>
              <a:spcBef>
                <a:spcPts val="500"/>
              </a:spcBef>
              <a:spcAft>
                <a:spcPts val="800"/>
              </a:spcAft>
              <a:buClr>
                <a:srgbClr val="56AC68"/>
              </a:buClr>
              <a:buSzPct val="120000"/>
              <a:buFont typeface="Wingdings" panose="05000000000000000000" pitchFamily="2" charset="2"/>
              <a:buChar char="§"/>
              <a:defRPr sz="3600" kern="1200">
                <a:solidFill>
                  <a:schemeClr val="tx1"/>
                </a:solidFill>
                <a:latin typeface="Franklin Gothic Book" panose="020B0503020102020204" pitchFamily="34" charset="0"/>
                <a:ea typeface="+mn-ea"/>
                <a:cs typeface="Arial" panose="020B0604020202020204" pitchFamily="34" charset="0"/>
              </a:defRPr>
            </a:lvl5pPr>
            <a:lvl6pPr marL="2857500" indent="-571500" algn="l" defTabSz="914400" rtl="0" eaLnBrk="1" latinLnBrk="0" hangingPunct="1">
              <a:lnSpc>
                <a:spcPct val="90000"/>
              </a:lnSpc>
              <a:spcBef>
                <a:spcPts val="500"/>
              </a:spcBef>
              <a:buClr>
                <a:srgbClr val="56AC68"/>
              </a:buClr>
              <a:buSzPct val="120000"/>
              <a:buFont typeface="Wingdings" panose="05000000000000000000" pitchFamily="2" charset="2"/>
              <a:buChar char="§"/>
              <a:defRPr sz="3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800" dirty="0"/>
              <a:t>CDC</a:t>
            </a:r>
          </a:p>
          <a:p>
            <a:pPr lvl="2"/>
            <a:r>
              <a:rPr lang="en-US" dirty="0"/>
              <a:t>Pedro Moro</a:t>
            </a:r>
          </a:p>
          <a:p>
            <a:pPr lvl="2"/>
            <a:r>
              <a:rPr lang="en-US" dirty="0"/>
              <a:t>Bonita Johnson</a:t>
            </a:r>
          </a:p>
          <a:p>
            <a:pPr lvl="2"/>
            <a:r>
              <a:rPr lang="en-US" dirty="0"/>
              <a:t>Maria Cano</a:t>
            </a:r>
          </a:p>
          <a:p>
            <a:pPr lvl="2"/>
            <a:r>
              <a:rPr lang="en-US" dirty="0"/>
              <a:t>Paige Marquez</a:t>
            </a:r>
          </a:p>
          <a:p>
            <a:pPr lvl="2"/>
            <a:r>
              <a:rPr lang="en-US" dirty="0"/>
              <a:t>Traci Roberts</a:t>
            </a:r>
          </a:p>
          <a:p>
            <a:pPr lvl="2"/>
            <a:r>
              <a:rPr lang="en-US" dirty="0"/>
              <a:t>Tom Shimabukuro</a:t>
            </a:r>
          </a:p>
        </p:txBody>
      </p:sp>
      <p:sp>
        <p:nvSpPr>
          <p:cNvPr id="6" name="Content Placeholder 2">
            <a:extLst>
              <a:ext uri="{FF2B5EF4-FFF2-40B4-BE49-F238E27FC236}">
                <a16:creationId xmlns:a16="http://schemas.microsoft.com/office/drawing/2014/main" id="{4BEBAC48-AAAE-492B-92BD-EC73AB68FAE1}"/>
              </a:ext>
            </a:extLst>
          </p:cNvPr>
          <p:cNvSpPr txBox="1">
            <a:spLocks/>
          </p:cNvSpPr>
          <p:nvPr/>
        </p:nvSpPr>
        <p:spPr>
          <a:xfrm>
            <a:off x="17608553" y="12115240"/>
            <a:ext cx="6438899" cy="1219760"/>
          </a:xfrm>
          <a:prstGeom prst="rect">
            <a:avLst/>
          </a:prstGeom>
        </p:spPr>
        <p:txBody>
          <a:bodyPr vert="horz" lIns="91440" tIns="45720" rIns="91440" bIns="45720" rtlCol="0">
            <a:normAutofit/>
          </a:bodyPr>
          <a:lstStyle>
            <a:lvl1pPr marL="685800" indent="-685800" algn="l" defTabSz="914400" rtl="0" eaLnBrk="1" latinLnBrk="0" hangingPunct="1">
              <a:lnSpc>
                <a:spcPct val="100000"/>
              </a:lnSpc>
              <a:spcBef>
                <a:spcPts val="1000"/>
              </a:spcBef>
              <a:spcAft>
                <a:spcPts val="800"/>
              </a:spcAft>
              <a:buClr>
                <a:srgbClr val="56AC68"/>
              </a:buClr>
              <a:buSzPct val="120000"/>
              <a:buFont typeface="Wingdings" panose="05000000000000000000" pitchFamily="2" charset="2"/>
              <a:buChar char="§"/>
              <a:defRPr sz="5400" kern="1200">
                <a:solidFill>
                  <a:schemeClr val="tx1"/>
                </a:solidFill>
                <a:latin typeface="Franklin Gothic Book" panose="020B0503020102020204" pitchFamily="34" charset="0"/>
                <a:ea typeface="+mn-ea"/>
                <a:cs typeface="Arial" panose="020B0604020202020204" pitchFamily="34" charset="0"/>
              </a:defRPr>
            </a:lvl1pPr>
            <a:lvl2pPr marL="685800" indent="-457200" algn="l" defTabSz="914400" rtl="0" eaLnBrk="1" latinLnBrk="0" hangingPunct="1">
              <a:lnSpc>
                <a:spcPct val="90000"/>
              </a:lnSpc>
              <a:spcBef>
                <a:spcPts val="500"/>
              </a:spcBef>
              <a:spcAft>
                <a:spcPts val="800"/>
              </a:spcAft>
              <a:buClr>
                <a:srgbClr val="56AC68"/>
              </a:buClr>
              <a:buSzPct val="120000"/>
              <a:buFont typeface="Wingdings" panose="05000000000000000000" pitchFamily="2" charset="2"/>
              <a:buChar char="§"/>
              <a:defRPr sz="4400" kern="1200">
                <a:solidFill>
                  <a:schemeClr val="tx1"/>
                </a:solidFill>
                <a:latin typeface="Franklin Gothic Book" panose="020B0503020102020204" pitchFamily="34" charset="0"/>
                <a:ea typeface="+mn-ea"/>
                <a:cs typeface="Arial" panose="020B0604020202020204" pitchFamily="34" charset="0"/>
              </a:defRPr>
            </a:lvl2pPr>
            <a:lvl3pPr marL="1143000" indent="-457200" algn="l" defTabSz="914400" rtl="0" eaLnBrk="1" latinLnBrk="0" hangingPunct="1">
              <a:lnSpc>
                <a:spcPct val="90000"/>
              </a:lnSpc>
              <a:spcBef>
                <a:spcPts val="500"/>
              </a:spcBef>
              <a:spcAft>
                <a:spcPts val="800"/>
              </a:spcAft>
              <a:buClr>
                <a:srgbClr val="56AC68"/>
              </a:buClr>
              <a:buSzPct val="120000"/>
              <a:buFont typeface="Wingdings" panose="05000000000000000000" pitchFamily="2" charset="2"/>
              <a:buChar char="§"/>
              <a:defRPr sz="4400" kern="1200">
                <a:solidFill>
                  <a:schemeClr val="tx1"/>
                </a:solidFill>
                <a:latin typeface="Franklin Gothic Book" panose="020B0503020102020204" pitchFamily="34" charset="0"/>
                <a:ea typeface="+mn-ea"/>
                <a:cs typeface="Arial" panose="020B0604020202020204" pitchFamily="34" charset="0"/>
              </a:defRPr>
            </a:lvl3pPr>
            <a:lvl4pPr marL="1600200" indent="-457200" algn="l" defTabSz="914400" rtl="0" eaLnBrk="1" latinLnBrk="0" hangingPunct="1">
              <a:lnSpc>
                <a:spcPct val="90000"/>
              </a:lnSpc>
              <a:spcBef>
                <a:spcPts val="500"/>
              </a:spcBef>
              <a:spcAft>
                <a:spcPts val="800"/>
              </a:spcAft>
              <a:buClr>
                <a:srgbClr val="56AC68"/>
              </a:buClr>
              <a:buSzPct val="120000"/>
              <a:buFont typeface="Wingdings" panose="05000000000000000000" pitchFamily="2" charset="2"/>
              <a:buChar char="§"/>
              <a:defRPr sz="4000" kern="1200">
                <a:solidFill>
                  <a:schemeClr val="tx1"/>
                </a:solidFill>
                <a:latin typeface="Franklin Gothic Book" panose="020B0503020102020204" pitchFamily="34" charset="0"/>
                <a:ea typeface="+mn-ea"/>
                <a:cs typeface="Arial" panose="020B0604020202020204" pitchFamily="34" charset="0"/>
              </a:defRPr>
            </a:lvl4pPr>
            <a:lvl5pPr marL="2057400" indent="-457200" algn="l" defTabSz="914400" rtl="0" eaLnBrk="1" latinLnBrk="0" hangingPunct="1">
              <a:lnSpc>
                <a:spcPct val="90000"/>
              </a:lnSpc>
              <a:spcBef>
                <a:spcPts val="500"/>
              </a:spcBef>
              <a:spcAft>
                <a:spcPts val="800"/>
              </a:spcAft>
              <a:buClr>
                <a:srgbClr val="56AC68"/>
              </a:buClr>
              <a:buSzPct val="120000"/>
              <a:buFont typeface="Wingdings" panose="05000000000000000000" pitchFamily="2" charset="2"/>
              <a:buChar char="§"/>
              <a:defRPr sz="3600" kern="1200">
                <a:solidFill>
                  <a:schemeClr val="tx1"/>
                </a:solidFill>
                <a:latin typeface="Franklin Gothic Book" panose="020B0503020102020204" pitchFamily="34" charset="0"/>
                <a:ea typeface="+mn-ea"/>
                <a:cs typeface="Arial" panose="020B0604020202020204" pitchFamily="34" charset="0"/>
              </a:defRPr>
            </a:lvl5pPr>
            <a:lvl6pPr marL="2857500" indent="-571500" algn="l" defTabSz="914400" rtl="0" eaLnBrk="1" latinLnBrk="0" hangingPunct="1">
              <a:lnSpc>
                <a:spcPct val="90000"/>
              </a:lnSpc>
              <a:spcBef>
                <a:spcPts val="500"/>
              </a:spcBef>
              <a:buClr>
                <a:srgbClr val="56AC68"/>
              </a:buClr>
              <a:buSzPct val="120000"/>
              <a:buFont typeface="Wingdings" panose="05000000000000000000" pitchFamily="2" charset="2"/>
              <a:buChar char="§"/>
              <a:defRPr sz="3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solidFill>
                  <a:srgbClr val="2B2B6A"/>
                </a:solidFill>
              </a:rPr>
              <a:t>www.esphealth.org</a:t>
            </a:r>
          </a:p>
        </p:txBody>
      </p:sp>
      <p:sp>
        <p:nvSpPr>
          <p:cNvPr id="7" name="Slide Number Placeholder 6">
            <a:extLst>
              <a:ext uri="{FF2B5EF4-FFF2-40B4-BE49-F238E27FC236}">
                <a16:creationId xmlns:a16="http://schemas.microsoft.com/office/drawing/2014/main" id="{79435BE7-19B5-468F-A9BE-B6B468A16FEF}"/>
              </a:ext>
            </a:extLst>
          </p:cNvPr>
          <p:cNvSpPr>
            <a:spLocks noGrp="1"/>
          </p:cNvSpPr>
          <p:nvPr>
            <p:ph type="sldNum" sz="quarter" idx="12"/>
          </p:nvPr>
        </p:nvSpPr>
        <p:spPr/>
        <p:txBody>
          <a:bodyPr/>
          <a:lstStyle/>
          <a:p>
            <a:fld id="{20EFAD03-AF99-394D-8186-42BC5564A469}" type="slidenum">
              <a:rPr lang="en-US" smtClean="0"/>
              <a:t>31</a:t>
            </a:fld>
            <a:endParaRPr lang="en-US"/>
          </a:p>
        </p:txBody>
      </p:sp>
    </p:spTree>
    <p:extLst>
      <p:ext uri="{BB962C8B-B14F-4D97-AF65-F5344CB8AC3E}">
        <p14:creationId xmlns:p14="http://schemas.microsoft.com/office/powerpoint/2010/main" val="4161153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E9394A-4DCD-4C85-AFD8-7BA4BDA78F8B}"/>
              </a:ext>
            </a:extLst>
          </p:cNvPr>
          <p:cNvPicPr>
            <a:picLocks noChangeAspect="1"/>
          </p:cNvPicPr>
          <p:nvPr/>
        </p:nvPicPr>
        <p:blipFill>
          <a:blip r:embed="rId2"/>
          <a:stretch>
            <a:fillRect/>
          </a:stretch>
        </p:blipFill>
        <p:spPr>
          <a:xfrm>
            <a:off x="190501" y="747712"/>
            <a:ext cx="24003000" cy="11860068"/>
          </a:xfrm>
          <a:prstGeom prst="rect">
            <a:avLst/>
          </a:prstGeom>
        </p:spPr>
      </p:pic>
      <p:sp>
        <p:nvSpPr>
          <p:cNvPr id="2" name="Slide Number Placeholder 1">
            <a:extLst>
              <a:ext uri="{FF2B5EF4-FFF2-40B4-BE49-F238E27FC236}">
                <a16:creationId xmlns:a16="http://schemas.microsoft.com/office/drawing/2014/main" id="{BC5C52CF-8EAE-42F7-8BBF-2C7E89175551}"/>
              </a:ext>
            </a:extLst>
          </p:cNvPr>
          <p:cNvSpPr>
            <a:spLocks noGrp="1"/>
          </p:cNvSpPr>
          <p:nvPr>
            <p:ph type="sldNum" sz="quarter" idx="12"/>
          </p:nvPr>
        </p:nvSpPr>
        <p:spPr/>
        <p:txBody>
          <a:bodyPr/>
          <a:lstStyle/>
          <a:p>
            <a:fld id="{20EFAD03-AF99-394D-8186-42BC5564A469}" type="slidenum">
              <a:rPr lang="en-US" smtClean="0"/>
              <a:t>4</a:t>
            </a:fld>
            <a:endParaRPr lang="en-US"/>
          </a:p>
        </p:txBody>
      </p:sp>
      <p:sp>
        <p:nvSpPr>
          <p:cNvPr id="4" name="TextBox 3">
            <a:extLst>
              <a:ext uri="{FF2B5EF4-FFF2-40B4-BE49-F238E27FC236}">
                <a16:creationId xmlns:a16="http://schemas.microsoft.com/office/drawing/2014/main" id="{A52EE3AA-941A-43F4-89AE-AB86EDF86C4B}"/>
              </a:ext>
            </a:extLst>
          </p:cNvPr>
          <p:cNvSpPr txBox="1"/>
          <p:nvPr/>
        </p:nvSpPr>
        <p:spPr>
          <a:xfrm>
            <a:off x="876300" y="12968288"/>
            <a:ext cx="6591301" cy="523220"/>
          </a:xfrm>
          <a:prstGeom prst="rect">
            <a:avLst/>
          </a:prstGeom>
          <a:noFill/>
        </p:spPr>
        <p:txBody>
          <a:bodyPr wrap="square" rtlCol="0" anchor="b">
            <a:spAutoFit/>
          </a:bodyPr>
          <a:lstStyle/>
          <a:p>
            <a:r>
              <a:rPr lang="en-US" sz="2800" i="1" dirty="0">
                <a:solidFill>
                  <a:schemeClr val="tx2">
                    <a:lumMod val="50000"/>
                  </a:schemeClr>
                </a:solidFill>
                <a:latin typeface="Franklin Gothic Book" panose="020B0503020102020204" pitchFamily="34" charset="0"/>
              </a:rPr>
              <a:t>VAERS homepage</a:t>
            </a:r>
          </a:p>
        </p:txBody>
      </p:sp>
    </p:spTree>
    <p:extLst>
      <p:ext uri="{BB962C8B-B14F-4D97-AF65-F5344CB8AC3E}">
        <p14:creationId xmlns:p14="http://schemas.microsoft.com/office/powerpoint/2010/main" val="3829223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B94DB6-9066-43A1-B547-306E5B7103A1}"/>
              </a:ext>
            </a:extLst>
          </p:cNvPr>
          <p:cNvPicPr>
            <a:picLocks noChangeAspect="1"/>
          </p:cNvPicPr>
          <p:nvPr/>
        </p:nvPicPr>
        <p:blipFill>
          <a:blip r:embed="rId3"/>
          <a:stretch>
            <a:fillRect/>
          </a:stretch>
        </p:blipFill>
        <p:spPr>
          <a:xfrm>
            <a:off x="333161" y="0"/>
            <a:ext cx="23720852" cy="12853838"/>
          </a:xfrm>
          <a:prstGeom prst="rect">
            <a:avLst/>
          </a:prstGeom>
        </p:spPr>
      </p:pic>
      <p:sp>
        <p:nvSpPr>
          <p:cNvPr id="3" name="Slide Number Placeholder 2">
            <a:extLst>
              <a:ext uri="{FF2B5EF4-FFF2-40B4-BE49-F238E27FC236}">
                <a16:creationId xmlns:a16="http://schemas.microsoft.com/office/drawing/2014/main" id="{B7AFA97D-659D-46FE-A753-F666DDF30204}"/>
              </a:ext>
            </a:extLst>
          </p:cNvPr>
          <p:cNvSpPr>
            <a:spLocks noGrp="1"/>
          </p:cNvSpPr>
          <p:nvPr>
            <p:ph type="sldNum" sz="quarter" idx="12"/>
          </p:nvPr>
        </p:nvSpPr>
        <p:spPr/>
        <p:txBody>
          <a:bodyPr/>
          <a:lstStyle/>
          <a:p>
            <a:fld id="{20EFAD03-AF99-394D-8186-42BC5564A469}" type="slidenum">
              <a:rPr lang="en-US" smtClean="0"/>
              <a:t>5</a:t>
            </a:fld>
            <a:endParaRPr lang="en-US"/>
          </a:p>
        </p:txBody>
      </p:sp>
      <p:sp>
        <p:nvSpPr>
          <p:cNvPr id="5" name="TextBox 4">
            <a:extLst>
              <a:ext uri="{FF2B5EF4-FFF2-40B4-BE49-F238E27FC236}">
                <a16:creationId xmlns:a16="http://schemas.microsoft.com/office/drawing/2014/main" id="{67351584-B6D9-4DE2-AD10-A2A07E972DFF}"/>
              </a:ext>
            </a:extLst>
          </p:cNvPr>
          <p:cNvSpPr txBox="1"/>
          <p:nvPr/>
        </p:nvSpPr>
        <p:spPr>
          <a:xfrm>
            <a:off x="573085" y="13175796"/>
            <a:ext cx="13164685" cy="523220"/>
          </a:xfrm>
          <a:prstGeom prst="rect">
            <a:avLst/>
          </a:prstGeom>
          <a:noFill/>
        </p:spPr>
        <p:txBody>
          <a:bodyPr wrap="square" rtlCol="0" anchor="b">
            <a:spAutoFit/>
          </a:bodyPr>
          <a:lstStyle/>
          <a:p>
            <a:r>
              <a:rPr lang="en-US" sz="2800" i="1" dirty="0">
                <a:solidFill>
                  <a:schemeClr val="tx2">
                    <a:lumMod val="50000"/>
                  </a:schemeClr>
                </a:solidFill>
                <a:latin typeface="Franklin Gothic Book" panose="020B0503020102020204" pitchFamily="34" charset="0"/>
              </a:rPr>
              <a:t>VAERS Paper Event Reporting Form </a:t>
            </a:r>
            <a:r>
              <a:rPr lang="en-US" sz="2800" i="1" dirty="0">
                <a:solidFill>
                  <a:schemeClr val="tx2">
                    <a:lumMod val="50000"/>
                  </a:schemeClr>
                </a:solidFill>
                <a:latin typeface="Franklin Gothic Book" panose="020B0503020102020204" pitchFamily="34" charset="0"/>
                <a:hlinkClick r:id="rId4"/>
              </a:rPr>
              <a:t>https://vaers.hhs.gov/uploadFile/index.jsp</a:t>
            </a:r>
            <a:r>
              <a:rPr lang="en-US" sz="2800" i="1" dirty="0">
                <a:solidFill>
                  <a:schemeClr val="tx2">
                    <a:lumMod val="50000"/>
                  </a:schemeClr>
                </a:solidFill>
                <a:latin typeface="Franklin Gothic Book" panose="020B0503020102020204" pitchFamily="34" charset="0"/>
              </a:rPr>
              <a:t> </a:t>
            </a:r>
          </a:p>
        </p:txBody>
      </p:sp>
    </p:spTree>
    <p:extLst>
      <p:ext uri="{BB962C8B-B14F-4D97-AF65-F5344CB8AC3E}">
        <p14:creationId xmlns:p14="http://schemas.microsoft.com/office/powerpoint/2010/main" val="2957374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43597-21C7-4B08-A45C-2DBAB9432287}"/>
              </a:ext>
            </a:extLst>
          </p:cNvPr>
          <p:cNvSpPr>
            <a:spLocks noGrp="1"/>
          </p:cNvSpPr>
          <p:nvPr>
            <p:ph type="title"/>
          </p:nvPr>
        </p:nvSpPr>
        <p:spPr/>
        <p:txBody>
          <a:bodyPr/>
          <a:lstStyle/>
          <a:p>
            <a:r>
              <a:rPr lang="en-US"/>
              <a:t>VAERS Background</a:t>
            </a:r>
            <a:endParaRPr lang="en-US" dirty="0"/>
          </a:p>
        </p:txBody>
      </p:sp>
      <p:sp>
        <p:nvSpPr>
          <p:cNvPr id="3" name="Content Placeholder 2">
            <a:extLst>
              <a:ext uri="{FF2B5EF4-FFF2-40B4-BE49-F238E27FC236}">
                <a16:creationId xmlns:a16="http://schemas.microsoft.com/office/drawing/2014/main" id="{31018DBD-283F-45FB-86F2-DF97EE5AF672}"/>
              </a:ext>
            </a:extLst>
          </p:cNvPr>
          <p:cNvSpPr>
            <a:spLocks noGrp="1"/>
          </p:cNvSpPr>
          <p:nvPr>
            <p:ph idx="1"/>
          </p:nvPr>
        </p:nvSpPr>
        <p:spPr/>
        <p:txBody>
          <a:bodyPr/>
          <a:lstStyle/>
          <a:p>
            <a:r>
              <a:rPr lang="en-US" dirty="0"/>
              <a:t>Passive reporting system for suspected vaccine adverse events</a:t>
            </a:r>
          </a:p>
          <a:p>
            <a:r>
              <a:rPr lang="en-US" dirty="0"/>
              <a:t>54,000 reports annually</a:t>
            </a:r>
          </a:p>
          <a:p>
            <a:pPr lvl="2"/>
            <a:r>
              <a:rPr lang="en-US" dirty="0"/>
              <a:t>7% classified as serious</a:t>
            </a:r>
          </a:p>
          <a:p>
            <a:r>
              <a:rPr lang="en-US" dirty="0"/>
              <a:t>Reports vary in quality and completeness </a:t>
            </a:r>
          </a:p>
          <a:p>
            <a:pPr lvl="2"/>
            <a:r>
              <a:rPr lang="en-US" dirty="0"/>
              <a:t>6% lack a compete vaccination date </a:t>
            </a:r>
          </a:p>
          <a:p>
            <a:pPr lvl="2"/>
            <a:r>
              <a:rPr lang="en-US" dirty="0"/>
              <a:t>10% lack a complete adverse event onset date</a:t>
            </a:r>
          </a:p>
          <a:p>
            <a:pPr lvl="2"/>
            <a:r>
              <a:rPr lang="en-US" dirty="0"/>
              <a:t>Many lack lot numbers</a:t>
            </a:r>
          </a:p>
          <a:p>
            <a:r>
              <a:rPr lang="en-US" dirty="0"/>
              <a:t>Unknown amount of under-reporting </a:t>
            </a:r>
          </a:p>
          <a:p>
            <a:endParaRPr lang="en-US" dirty="0"/>
          </a:p>
        </p:txBody>
      </p:sp>
      <p:sp>
        <p:nvSpPr>
          <p:cNvPr id="4" name="TextBox 3">
            <a:extLst>
              <a:ext uri="{FF2B5EF4-FFF2-40B4-BE49-F238E27FC236}">
                <a16:creationId xmlns:a16="http://schemas.microsoft.com/office/drawing/2014/main" id="{4C3F4CFE-A0BC-4B08-963A-6AD7310EA1CF}"/>
              </a:ext>
            </a:extLst>
          </p:cNvPr>
          <p:cNvSpPr txBox="1"/>
          <p:nvPr/>
        </p:nvSpPr>
        <p:spPr>
          <a:xfrm>
            <a:off x="876300" y="11995568"/>
            <a:ext cx="6591301" cy="1569660"/>
          </a:xfrm>
          <a:prstGeom prst="rect">
            <a:avLst/>
          </a:prstGeom>
          <a:noFill/>
        </p:spPr>
        <p:txBody>
          <a:bodyPr wrap="square" rtlCol="0" anchor="b">
            <a:spAutoFit/>
          </a:bodyPr>
          <a:lstStyle/>
          <a:p>
            <a:r>
              <a:rPr lang="en-US" sz="3200" dirty="0">
                <a:solidFill>
                  <a:schemeClr val="tx2">
                    <a:lumMod val="50000"/>
                  </a:schemeClr>
                </a:solidFill>
                <a:latin typeface="Franklin Gothic Book" panose="020B0503020102020204" pitchFamily="34" charset="0"/>
              </a:rPr>
              <a:t>JAMIA, 2007;14:721-735</a:t>
            </a:r>
          </a:p>
          <a:p>
            <a:r>
              <a:rPr lang="en-US" sz="3200" dirty="0">
                <a:solidFill>
                  <a:schemeClr val="tx2">
                    <a:lumMod val="50000"/>
                  </a:schemeClr>
                </a:solidFill>
                <a:latin typeface="Franklin Gothic Book" panose="020B0503020102020204" pitchFamily="34" charset="0"/>
              </a:rPr>
              <a:t>Vaccine, 2015;33(36):4398-4405</a:t>
            </a:r>
          </a:p>
          <a:p>
            <a:r>
              <a:rPr lang="en-US" sz="3200" dirty="0">
                <a:solidFill>
                  <a:schemeClr val="tx2">
                    <a:lumMod val="50000"/>
                  </a:schemeClr>
                </a:solidFill>
                <a:latin typeface="Franklin Gothic Book" panose="020B0503020102020204" pitchFamily="34" charset="0"/>
              </a:rPr>
              <a:t>http://vaers.hhs.gov/index</a:t>
            </a:r>
          </a:p>
        </p:txBody>
      </p:sp>
      <p:sp>
        <p:nvSpPr>
          <p:cNvPr id="8" name="Slide Number Placeholder 7">
            <a:extLst>
              <a:ext uri="{FF2B5EF4-FFF2-40B4-BE49-F238E27FC236}">
                <a16:creationId xmlns:a16="http://schemas.microsoft.com/office/drawing/2014/main" id="{E4AC51DB-ADDA-4687-8BD5-BB3B58CC38AD}"/>
              </a:ext>
            </a:extLst>
          </p:cNvPr>
          <p:cNvSpPr>
            <a:spLocks noGrp="1"/>
          </p:cNvSpPr>
          <p:nvPr>
            <p:ph type="sldNum" sz="quarter" idx="12"/>
          </p:nvPr>
        </p:nvSpPr>
        <p:spPr/>
        <p:txBody>
          <a:bodyPr/>
          <a:lstStyle/>
          <a:p>
            <a:fld id="{20EFAD03-AF99-394D-8186-42BC5564A469}" type="slidenum">
              <a:rPr lang="en-US" smtClean="0"/>
              <a:pPr/>
              <a:t>6</a:t>
            </a:fld>
            <a:endParaRPr lang="en-US" dirty="0"/>
          </a:p>
        </p:txBody>
      </p:sp>
    </p:spTree>
    <p:extLst>
      <p:ext uri="{BB962C8B-B14F-4D97-AF65-F5344CB8AC3E}">
        <p14:creationId xmlns:p14="http://schemas.microsoft.com/office/powerpoint/2010/main" val="3199210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71CE3-A014-44AA-BB7D-C8D040664383}"/>
              </a:ext>
            </a:extLst>
          </p:cNvPr>
          <p:cNvSpPr>
            <a:spLocks noGrp="1"/>
          </p:cNvSpPr>
          <p:nvPr>
            <p:ph type="title"/>
          </p:nvPr>
        </p:nvSpPr>
        <p:spPr/>
        <p:txBody>
          <a:bodyPr/>
          <a:lstStyle/>
          <a:p>
            <a:r>
              <a:rPr lang="en-US" dirty="0"/>
              <a:t>Strengths of VAERS </a:t>
            </a:r>
          </a:p>
        </p:txBody>
      </p:sp>
      <p:sp>
        <p:nvSpPr>
          <p:cNvPr id="3" name="Content Placeholder 2">
            <a:extLst>
              <a:ext uri="{FF2B5EF4-FFF2-40B4-BE49-F238E27FC236}">
                <a16:creationId xmlns:a16="http://schemas.microsoft.com/office/drawing/2014/main" id="{D46B51F1-969A-487B-8CED-CFF6ADA91BF2}"/>
              </a:ext>
            </a:extLst>
          </p:cNvPr>
          <p:cNvSpPr>
            <a:spLocks noGrp="1"/>
          </p:cNvSpPr>
          <p:nvPr>
            <p:ph idx="13"/>
          </p:nvPr>
        </p:nvSpPr>
        <p:spPr>
          <a:xfrm>
            <a:off x="1676401" y="3642285"/>
            <a:ext cx="20480214" cy="7869777"/>
          </a:xfrm>
        </p:spPr>
        <p:txBody>
          <a:bodyPr>
            <a:normAutofit lnSpcReduction="10000"/>
          </a:bodyPr>
          <a:lstStyle/>
          <a:p>
            <a:pPr lvl="1"/>
            <a:r>
              <a:rPr lang="en-US" altLang="en-US" sz="5400" dirty="0"/>
              <a:t>Detects new, unusual or rare vaccine adverse events </a:t>
            </a:r>
          </a:p>
          <a:p>
            <a:pPr lvl="1"/>
            <a:r>
              <a:rPr lang="en-US" altLang="en-US" sz="5400" dirty="0"/>
              <a:t>May detect increases in known adverse events</a:t>
            </a:r>
          </a:p>
          <a:p>
            <a:pPr lvl="1"/>
            <a:r>
              <a:rPr lang="en-US" altLang="en-US" sz="5400" dirty="0"/>
              <a:t>Best source for early indications of potential new vaccine safety problems</a:t>
            </a:r>
          </a:p>
          <a:p>
            <a:pPr lvl="3"/>
            <a:r>
              <a:rPr lang="en-US" altLang="en-US" sz="5000" dirty="0"/>
              <a:t>E.g., reports of intussusception after </a:t>
            </a:r>
            <a:r>
              <a:rPr lang="en-US" altLang="en-US" sz="5000" dirty="0" err="1"/>
              <a:t>RotaShield</a:t>
            </a:r>
            <a:r>
              <a:rPr lang="en-US" altLang="en-US" sz="5000" dirty="0"/>
              <a:t> (original rotavirus vaccine licensed in 1998); manufacturer ultimately withdrew it from market in 1999</a:t>
            </a:r>
          </a:p>
          <a:p>
            <a:pPr lvl="1"/>
            <a:r>
              <a:rPr lang="en-US" altLang="en-US" sz="5400" dirty="0"/>
              <a:t>Such signals often followed by large, population-based studies to confirm or rule them out</a:t>
            </a:r>
          </a:p>
          <a:p>
            <a:pPr lvl="1"/>
            <a:r>
              <a:rPr lang="en-US" altLang="en-US" sz="5400" dirty="0"/>
              <a:t>Data are made available to the public via an open website</a:t>
            </a:r>
          </a:p>
          <a:p>
            <a:endParaRPr lang="en-US" dirty="0"/>
          </a:p>
        </p:txBody>
      </p:sp>
      <p:sp>
        <p:nvSpPr>
          <p:cNvPr id="5" name="TextBox 4">
            <a:extLst>
              <a:ext uri="{FF2B5EF4-FFF2-40B4-BE49-F238E27FC236}">
                <a16:creationId xmlns:a16="http://schemas.microsoft.com/office/drawing/2014/main" id="{C158E096-E1C7-48CE-9250-D916032DE950}"/>
              </a:ext>
            </a:extLst>
          </p:cNvPr>
          <p:cNvSpPr txBox="1"/>
          <p:nvPr/>
        </p:nvSpPr>
        <p:spPr>
          <a:xfrm>
            <a:off x="649288" y="12418953"/>
            <a:ext cx="6591301" cy="1077218"/>
          </a:xfrm>
          <a:prstGeom prst="rect">
            <a:avLst/>
          </a:prstGeom>
          <a:noFill/>
        </p:spPr>
        <p:txBody>
          <a:bodyPr wrap="square" rtlCol="0" anchor="b">
            <a:spAutoFit/>
          </a:bodyPr>
          <a:lstStyle/>
          <a:p>
            <a:r>
              <a:rPr lang="en-US" sz="3200" dirty="0">
                <a:solidFill>
                  <a:schemeClr val="tx2">
                    <a:lumMod val="50000"/>
                  </a:schemeClr>
                </a:solidFill>
                <a:latin typeface="Franklin Gothic Book" panose="020B0503020102020204" pitchFamily="34" charset="0"/>
              </a:rPr>
              <a:t>Vaccine, 2015;33(36):4398-4405</a:t>
            </a:r>
          </a:p>
          <a:p>
            <a:r>
              <a:rPr lang="en-US" sz="3200" dirty="0">
                <a:solidFill>
                  <a:schemeClr val="tx2">
                    <a:lumMod val="50000"/>
                  </a:schemeClr>
                </a:solidFill>
                <a:latin typeface="Franklin Gothic Book" panose="020B0503020102020204" pitchFamily="34" charset="0"/>
              </a:rPr>
              <a:t>http://vaers.hhs.gov/index</a:t>
            </a:r>
          </a:p>
        </p:txBody>
      </p:sp>
      <p:sp>
        <p:nvSpPr>
          <p:cNvPr id="4" name="Slide Number Placeholder 3">
            <a:extLst>
              <a:ext uri="{FF2B5EF4-FFF2-40B4-BE49-F238E27FC236}">
                <a16:creationId xmlns:a16="http://schemas.microsoft.com/office/drawing/2014/main" id="{89145676-0033-45F0-B61E-703393B1271D}"/>
              </a:ext>
            </a:extLst>
          </p:cNvPr>
          <p:cNvSpPr>
            <a:spLocks noGrp="1"/>
          </p:cNvSpPr>
          <p:nvPr>
            <p:ph type="sldNum" sz="quarter" idx="12"/>
          </p:nvPr>
        </p:nvSpPr>
        <p:spPr/>
        <p:txBody>
          <a:bodyPr/>
          <a:lstStyle/>
          <a:p>
            <a:fld id="{20EFAD03-AF99-394D-8186-42BC5564A469}" type="slidenum">
              <a:rPr lang="en-US" smtClean="0"/>
              <a:t>7</a:t>
            </a:fld>
            <a:endParaRPr lang="en-US"/>
          </a:p>
        </p:txBody>
      </p:sp>
    </p:spTree>
    <p:extLst>
      <p:ext uri="{BB962C8B-B14F-4D97-AF65-F5344CB8AC3E}">
        <p14:creationId xmlns:p14="http://schemas.microsoft.com/office/powerpoint/2010/main" val="3009586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71CE3-A014-44AA-BB7D-C8D040664383}"/>
              </a:ext>
            </a:extLst>
          </p:cNvPr>
          <p:cNvSpPr>
            <a:spLocks noGrp="1"/>
          </p:cNvSpPr>
          <p:nvPr>
            <p:ph type="title"/>
          </p:nvPr>
        </p:nvSpPr>
        <p:spPr/>
        <p:txBody>
          <a:bodyPr/>
          <a:lstStyle/>
          <a:p>
            <a:r>
              <a:rPr lang="en-US" dirty="0"/>
              <a:t>Weaknesses of VAERS</a:t>
            </a:r>
          </a:p>
        </p:txBody>
      </p:sp>
      <p:sp>
        <p:nvSpPr>
          <p:cNvPr id="4" name="Content Placeholder 3">
            <a:extLst>
              <a:ext uri="{FF2B5EF4-FFF2-40B4-BE49-F238E27FC236}">
                <a16:creationId xmlns:a16="http://schemas.microsoft.com/office/drawing/2014/main" id="{477E95B0-6D25-49DA-B0A6-5AC04D12AB5F}"/>
              </a:ext>
            </a:extLst>
          </p:cNvPr>
          <p:cNvSpPr>
            <a:spLocks noGrp="1"/>
          </p:cNvSpPr>
          <p:nvPr>
            <p:ph idx="14"/>
          </p:nvPr>
        </p:nvSpPr>
        <p:spPr>
          <a:xfrm>
            <a:off x="1676400" y="3603522"/>
            <a:ext cx="21769754" cy="9502195"/>
          </a:xfrm>
        </p:spPr>
        <p:txBody>
          <a:bodyPr>
            <a:normAutofit/>
          </a:bodyPr>
          <a:lstStyle/>
          <a:p>
            <a:pPr lvl="1"/>
            <a:r>
              <a:rPr lang="en-US" altLang="en-US" sz="5400" dirty="0"/>
              <a:t>Under-reporting</a:t>
            </a:r>
          </a:p>
          <a:p>
            <a:pPr lvl="3"/>
            <a:r>
              <a:rPr lang="en-US" altLang="en-US" sz="5000" dirty="0"/>
              <a:t>Clinicians may not link patient’s illness to recent vaccine</a:t>
            </a:r>
          </a:p>
          <a:p>
            <a:pPr lvl="3"/>
            <a:r>
              <a:rPr lang="en-US" altLang="en-US" sz="5000" dirty="0"/>
              <a:t>May not be aware of VAERS</a:t>
            </a:r>
          </a:p>
          <a:p>
            <a:pPr lvl="3"/>
            <a:r>
              <a:rPr lang="en-US" altLang="en-US" sz="5000" dirty="0"/>
              <a:t>May be deterred by the labor required to report</a:t>
            </a:r>
          </a:p>
          <a:p>
            <a:pPr lvl="1"/>
            <a:r>
              <a:rPr lang="en-US" altLang="en-US" sz="5400" dirty="0"/>
              <a:t>Stimulated reporting</a:t>
            </a:r>
          </a:p>
          <a:p>
            <a:pPr lvl="3"/>
            <a:r>
              <a:rPr lang="en-US" altLang="en-US" sz="5000" dirty="0"/>
              <a:t>Increased reporting in response to increased media attention and public awareness</a:t>
            </a:r>
          </a:p>
          <a:p>
            <a:pPr lvl="1"/>
            <a:r>
              <a:rPr lang="en-US" altLang="en-US" sz="5400" dirty="0"/>
              <a:t>Statistical relevance of reports unclear</a:t>
            </a:r>
          </a:p>
          <a:p>
            <a:pPr lvl="3"/>
            <a:r>
              <a:rPr lang="en-US" altLang="en-US" sz="5000" dirty="0"/>
              <a:t>Denominators and comparators not apparent</a:t>
            </a:r>
          </a:p>
          <a:p>
            <a:pPr lvl="1"/>
            <a:r>
              <a:rPr lang="en-US" altLang="en-US" sz="5400" dirty="0"/>
              <a:t>Can’t determine if vaccine is cause of the adverse event</a:t>
            </a:r>
          </a:p>
        </p:txBody>
      </p:sp>
      <p:sp>
        <p:nvSpPr>
          <p:cNvPr id="5" name="TextBox 4">
            <a:extLst>
              <a:ext uri="{FF2B5EF4-FFF2-40B4-BE49-F238E27FC236}">
                <a16:creationId xmlns:a16="http://schemas.microsoft.com/office/drawing/2014/main" id="{C158E096-E1C7-48CE-9250-D916032DE950}"/>
              </a:ext>
            </a:extLst>
          </p:cNvPr>
          <p:cNvSpPr txBox="1"/>
          <p:nvPr/>
        </p:nvSpPr>
        <p:spPr>
          <a:xfrm>
            <a:off x="941021" y="12365732"/>
            <a:ext cx="6818558" cy="1077218"/>
          </a:xfrm>
          <a:prstGeom prst="rect">
            <a:avLst/>
          </a:prstGeom>
          <a:noFill/>
        </p:spPr>
        <p:txBody>
          <a:bodyPr wrap="square" rtlCol="0" anchor="b">
            <a:spAutoFit/>
          </a:bodyPr>
          <a:lstStyle/>
          <a:p>
            <a:r>
              <a:rPr lang="en-US" sz="3200" dirty="0">
                <a:solidFill>
                  <a:schemeClr val="tx2">
                    <a:lumMod val="50000"/>
                  </a:schemeClr>
                </a:solidFill>
                <a:latin typeface="Franklin Gothic Book" panose="020B0503020102020204" pitchFamily="34" charset="0"/>
              </a:rPr>
              <a:t>Vaccine, 2015;33(36):4398-4405</a:t>
            </a:r>
          </a:p>
          <a:p>
            <a:r>
              <a:rPr lang="en-US" sz="3200" dirty="0">
                <a:solidFill>
                  <a:schemeClr val="tx2">
                    <a:lumMod val="50000"/>
                  </a:schemeClr>
                </a:solidFill>
                <a:latin typeface="Franklin Gothic Book" panose="020B0503020102020204" pitchFamily="34" charset="0"/>
              </a:rPr>
              <a:t>http://vaers.hhs.gov/index</a:t>
            </a:r>
          </a:p>
        </p:txBody>
      </p:sp>
      <p:sp>
        <p:nvSpPr>
          <p:cNvPr id="3" name="Slide Number Placeholder 2">
            <a:extLst>
              <a:ext uri="{FF2B5EF4-FFF2-40B4-BE49-F238E27FC236}">
                <a16:creationId xmlns:a16="http://schemas.microsoft.com/office/drawing/2014/main" id="{44815A4B-D7DD-49D3-BDD3-964DDBCE8EA1}"/>
              </a:ext>
            </a:extLst>
          </p:cNvPr>
          <p:cNvSpPr>
            <a:spLocks noGrp="1"/>
          </p:cNvSpPr>
          <p:nvPr>
            <p:ph type="sldNum" sz="quarter" idx="12"/>
          </p:nvPr>
        </p:nvSpPr>
        <p:spPr/>
        <p:txBody>
          <a:bodyPr/>
          <a:lstStyle/>
          <a:p>
            <a:fld id="{20EFAD03-AF99-394D-8186-42BC5564A469}" type="slidenum">
              <a:rPr lang="en-US" smtClean="0"/>
              <a:t>8</a:t>
            </a:fld>
            <a:endParaRPr lang="en-US"/>
          </a:p>
        </p:txBody>
      </p:sp>
    </p:spTree>
    <p:extLst>
      <p:ext uri="{BB962C8B-B14F-4D97-AF65-F5344CB8AC3E}">
        <p14:creationId xmlns:p14="http://schemas.microsoft.com/office/powerpoint/2010/main" val="140914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6F039-9C03-4053-8EDC-6F3C732CB805}"/>
              </a:ext>
            </a:extLst>
          </p:cNvPr>
          <p:cNvSpPr>
            <a:spLocks noGrp="1"/>
          </p:cNvSpPr>
          <p:nvPr>
            <p:ph type="title"/>
          </p:nvPr>
        </p:nvSpPr>
        <p:spPr/>
        <p:txBody>
          <a:bodyPr/>
          <a:lstStyle/>
          <a:p>
            <a:r>
              <a:rPr lang="en-US"/>
              <a:t>Our objectives</a:t>
            </a:r>
            <a:endParaRPr lang="en-US" dirty="0"/>
          </a:p>
        </p:txBody>
      </p:sp>
      <p:sp>
        <p:nvSpPr>
          <p:cNvPr id="3" name="Content Placeholder 2">
            <a:extLst>
              <a:ext uri="{FF2B5EF4-FFF2-40B4-BE49-F238E27FC236}">
                <a16:creationId xmlns:a16="http://schemas.microsoft.com/office/drawing/2014/main" id="{8B736275-FA56-4926-8DD3-73254696B259}"/>
              </a:ext>
            </a:extLst>
          </p:cNvPr>
          <p:cNvSpPr>
            <a:spLocks noGrp="1"/>
          </p:cNvSpPr>
          <p:nvPr>
            <p:ph idx="1"/>
          </p:nvPr>
        </p:nvSpPr>
        <p:spPr>
          <a:xfrm>
            <a:off x="1676400" y="7476565"/>
            <a:ext cx="21034375" cy="4877360"/>
          </a:xfrm>
        </p:spPr>
        <p:txBody>
          <a:bodyPr/>
          <a:lstStyle/>
          <a:p>
            <a:r>
              <a:rPr lang="en-US" altLang="en-US" dirty="0"/>
              <a:t>Improve vaccine safety surveillance by combining the </a:t>
            </a:r>
            <a:r>
              <a:rPr lang="en-US" altLang="en-US" b="1" u="sng" dirty="0"/>
              <a:t>completeness</a:t>
            </a:r>
            <a:r>
              <a:rPr lang="en-US" altLang="en-US" b="1" i="1" dirty="0"/>
              <a:t> </a:t>
            </a:r>
            <a:r>
              <a:rPr lang="en-US" altLang="en-US" dirty="0"/>
              <a:t>of active surveillance with the </a:t>
            </a:r>
            <a:r>
              <a:rPr lang="en-US" altLang="en-US" b="1" u="sng" dirty="0"/>
              <a:t>sensitivity to rare events</a:t>
            </a:r>
            <a:r>
              <a:rPr lang="en-US" altLang="en-US" b="1" i="1" dirty="0"/>
              <a:t> </a:t>
            </a:r>
            <a:r>
              <a:rPr lang="en-US" altLang="en-US" dirty="0"/>
              <a:t>and </a:t>
            </a:r>
            <a:r>
              <a:rPr lang="en-US" altLang="en-US" b="1" u="sng" dirty="0"/>
              <a:t>clinical input</a:t>
            </a:r>
            <a:r>
              <a:rPr lang="en-US" altLang="en-US" b="1" dirty="0"/>
              <a:t> </a:t>
            </a:r>
            <a:r>
              <a:rPr lang="en-US" altLang="en-US" dirty="0"/>
              <a:t>of passive surveillance</a:t>
            </a:r>
          </a:p>
          <a:p>
            <a:r>
              <a:rPr lang="en-US" altLang="en-US" dirty="0"/>
              <a:t>Improve </a:t>
            </a:r>
            <a:r>
              <a:rPr lang="en-US" altLang="en-US" b="1" u="sng" dirty="0"/>
              <a:t>efficiency &amp; usability</a:t>
            </a:r>
            <a:r>
              <a:rPr lang="en-US" altLang="en-US" dirty="0"/>
              <a:t> by integrating surveillance into clinicians’ electronic medical record workflows</a:t>
            </a:r>
          </a:p>
          <a:p>
            <a:endParaRPr lang="en-US" dirty="0"/>
          </a:p>
        </p:txBody>
      </p:sp>
      <p:sp>
        <p:nvSpPr>
          <p:cNvPr id="4" name="Rectangle 3">
            <a:extLst>
              <a:ext uri="{FF2B5EF4-FFF2-40B4-BE49-F238E27FC236}">
                <a16:creationId xmlns:a16="http://schemas.microsoft.com/office/drawing/2014/main" id="{9506BBF9-7EB7-480A-AA9F-FF77573A386A}"/>
              </a:ext>
            </a:extLst>
          </p:cNvPr>
          <p:cNvSpPr/>
          <p:nvPr/>
        </p:nvSpPr>
        <p:spPr>
          <a:xfrm>
            <a:off x="3006349" y="4186517"/>
            <a:ext cx="6409764" cy="2069166"/>
          </a:xfrm>
          <a:prstGeom prst="rect">
            <a:avLst/>
          </a:prstGeom>
          <a:gradFill>
            <a:gsLst>
              <a:gs pos="0">
                <a:schemeClr val="accent4">
                  <a:lumMod val="20000"/>
                  <a:lumOff val="80000"/>
                </a:schemeClr>
              </a:gs>
              <a:gs pos="100000">
                <a:schemeClr val="accent4">
                  <a:lumMod val="60000"/>
                  <a:lumOff val="40000"/>
                </a:schemeClr>
              </a:gs>
            </a:gsLst>
          </a:gradFill>
          <a:ln>
            <a:solidFill>
              <a:schemeClr val="accent4">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b="1" dirty="0">
                <a:solidFill>
                  <a:schemeClr val="tx1"/>
                </a:solidFill>
                <a:latin typeface="Arial" panose="020B0604020202020204" pitchFamily="34" charset="0"/>
                <a:cs typeface="Arial" panose="020B0604020202020204" pitchFamily="34" charset="0"/>
              </a:rPr>
              <a:t>ACTIVE SURVEILLANCE</a:t>
            </a:r>
            <a:endParaRPr lang="en-US" b="1" dirty="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F10D47B-370B-4D67-A7E2-B4428BA5438D}"/>
              </a:ext>
            </a:extLst>
          </p:cNvPr>
          <p:cNvSpPr/>
          <p:nvPr/>
        </p:nvSpPr>
        <p:spPr>
          <a:xfrm>
            <a:off x="15186214" y="4188198"/>
            <a:ext cx="6409764" cy="2069166"/>
          </a:xfrm>
          <a:prstGeom prst="rect">
            <a:avLst/>
          </a:prstGeom>
          <a:gradFill>
            <a:gsLst>
              <a:gs pos="16000">
                <a:srgbClr val="A6DDFC"/>
              </a:gs>
              <a:gs pos="59000">
                <a:srgbClr val="0674AE"/>
              </a:gs>
            </a:gsLst>
          </a:gradFill>
          <a:ln>
            <a:solidFill>
              <a:srgbClr val="0674AE"/>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PASSIVE SURVEILLANCE</a:t>
            </a:r>
            <a:endParaRPr lang="en-US" b="1"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5C6B658-9467-4B14-B023-72C1FEE69476}"/>
              </a:ext>
            </a:extLst>
          </p:cNvPr>
          <p:cNvSpPr/>
          <p:nvPr/>
        </p:nvSpPr>
        <p:spPr>
          <a:xfrm>
            <a:off x="8816927" y="3582130"/>
            <a:ext cx="6753319" cy="3326747"/>
          </a:xfrm>
          <a:prstGeom prst="rect">
            <a:avLst/>
          </a:prstGeom>
          <a:gradFill>
            <a:gsLst>
              <a:gs pos="25000">
                <a:srgbClr val="C1EBB7"/>
              </a:gs>
              <a:gs pos="84000">
                <a:srgbClr val="4AA373"/>
              </a:gs>
            </a:gsLst>
          </a:gradFill>
          <a:ln>
            <a:solidFill>
              <a:srgbClr val="4AA373"/>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Computer-assisted,</a:t>
            </a:r>
          </a:p>
          <a:p>
            <a:pPr algn="ctr"/>
            <a:r>
              <a:rPr lang="en-US" sz="4400" b="1" dirty="0">
                <a:solidFill>
                  <a:schemeClr val="bg1"/>
                </a:solidFill>
                <a:latin typeface="Arial" panose="020B0604020202020204" pitchFamily="34" charset="0"/>
                <a:cs typeface="Arial" panose="020B0604020202020204" pitchFamily="34" charset="0"/>
              </a:rPr>
              <a:t>Clinician-directed SURVEILLANCE</a:t>
            </a:r>
            <a:endParaRPr lang="en-US" b="1" dirty="0">
              <a:solidFill>
                <a:schemeClr val="bg1"/>
              </a:solidFill>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8316C24D-85D1-4575-9011-AB6DA085DE70}"/>
              </a:ext>
            </a:extLst>
          </p:cNvPr>
          <p:cNvSpPr>
            <a:spLocks noGrp="1"/>
          </p:cNvSpPr>
          <p:nvPr>
            <p:ph type="sldNum" sz="quarter" idx="12"/>
          </p:nvPr>
        </p:nvSpPr>
        <p:spPr/>
        <p:txBody>
          <a:bodyPr/>
          <a:lstStyle/>
          <a:p>
            <a:fld id="{20EFAD03-AF99-394D-8186-42BC5564A469}" type="slidenum">
              <a:rPr lang="en-US" smtClean="0"/>
              <a:pPr/>
              <a:t>9</a:t>
            </a:fld>
            <a:endParaRPr lang="en-US" dirty="0"/>
          </a:p>
        </p:txBody>
      </p:sp>
    </p:spTree>
    <p:extLst>
      <p:ext uri="{BB962C8B-B14F-4D97-AF65-F5344CB8AC3E}">
        <p14:creationId xmlns:p14="http://schemas.microsoft.com/office/powerpoint/2010/main" val="324570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4.34188E-6 -1.2963E-6 L 0.25004 -1.2963E-6 " pathEditMode="relative" rAng="0" ptsTypes="AA">
                                      <p:cBhvr>
                                        <p:cTn id="6" dur="2000" fill="hold"/>
                                        <p:tgtEl>
                                          <p:spTgt spid="4"/>
                                        </p:tgtEl>
                                        <p:attrNameLst>
                                          <p:attrName>ppt_x</p:attrName>
                                          <p:attrName>ppt_y</p:attrName>
                                        </p:attrNameLst>
                                      </p:cBhvr>
                                      <p:rCtr x="12498" y="0"/>
                                    </p:animMotion>
                                  </p:childTnLst>
                                </p:cTn>
                              </p:par>
                              <p:par>
                                <p:cTn id="7" presetID="35" presetClass="path" presetSubtype="0" accel="50000" decel="50000" fill="hold" grpId="0" nodeType="withEffect">
                                  <p:stCondLst>
                                    <p:cond delay="0"/>
                                  </p:stCondLst>
                                  <p:childTnLst>
                                    <p:animMotion origin="layout" path="M -3.57636E-6 2.96296E-6 L -0.24996 2.96296E-6 " pathEditMode="relative" rAng="0" ptsTypes="AA">
                                      <p:cBhvr>
                                        <p:cTn id="8" dur="2000" fill="hold"/>
                                        <p:tgtEl>
                                          <p:spTgt spid="5"/>
                                        </p:tgtEl>
                                        <p:attrNameLst>
                                          <p:attrName>ppt_x</p:attrName>
                                          <p:attrName>ppt_y</p:attrName>
                                        </p:attrNameLst>
                                      </p:cBhvr>
                                      <p:rCtr x="-12498" y="0"/>
                                    </p:animMotion>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5077</TotalTime>
  <Words>1979</Words>
  <Application>Microsoft Office PowerPoint</Application>
  <PresentationFormat>Custom</PresentationFormat>
  <Paragraphs>445</Paragraphs>
  <Slides>31</Slides>
  <Notes>30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Abadi</vt:lpstr>
      <vt:lpstr>Arial</vt:lpstr>
      <vt:lpstr>Calibri</vt:lpstr>
      <vt:lpstr>Franklin Gothic Book</vt:lpstr>
      <vt:lpstr>Tahoma</vt:lpstr>
      <vt:lpstr>Times New Roman</vt:lpstr>
      <vt:lpstr>Wingdings</vt:lpstr>
      <vt:lpstr>Office Theme</vt:lpstr>
      <vt:lpstr>Custom Design</vt:lpstr>
      <vt:lpstr>Harnessing EHRs to Enhance Reporting to the Vaccine Adverse Event Reporting System (VAERS)</vt:lpstr>
      <vt:lpstr>The importance of vaccine surveillance</vt:lpstr>
      <vt:lpstr>Two existing vaccine surveillance systems</vt:lpstr>
      <vt:lpstr>PowerPoint Presentation</vt:lpstr>
      <vt:lpstr>PowerPoint Presentation</vt:lpstr>
      <vt:lpstr>VAERS Background</vt:lpstr>
      <vt:lpstr>Strengths of VAERS </vt:lpstr>
      <vt:lpstr>Weaknesses of VAERS</vt:lpstr>
      <vt:lpstr>Our objectives</vt:lpstr>
      <vt:lpstr>Leverage the ESP EHR-based public health surveillance platform</vt:lpstr>
      <vt:lpstr>ESP Vaccine Safety Surveillance Module</vt:lpstr>
      <vt:lpstr>ESP: Automated detection and reporting of notifiable conditions</vt:lpstr>
      <vt:lpstr>Automated detection and reporting to VAERS</vt:lpstr>
      <vt:lpstr>ESP Installations</vt:lpstr>
      <vt:lpstr>How the algorithm works</vt:lpstr>
      <vt:lpstr>Detection of Adverse Events</vt:lpstr>
      <vt:lpstr>Detection of Adverse Events (continued)</vt:lpstr>
      <vt:lpstr>PowerPoint Presentation</vt:lpstr>
      <vt:lpstr>Triaging ICD10 codes</vt:lpstr>
      <vt:lpstr>PowerPoint Presentation</vt:lpstr>
      <vt:lpstr>Example ESP-VAERS Logic</vt:lpstr>
      <vt:lpstr>Example ESP-VAERS Logic</vt:lpstr>
      <vt:lpstr>Clinician notification message</vt:lpstr>
      <vt:lpstr>Clinician input screen</vt:lpstr>
      <vt:lpstr>Messages to VAERS</vt:lpstr>
      <vt:lpstr>Vaccines administered Dec 2012 through July 2013</vt:lpstr>
      <vt:lpstr>VAERS reports sent Dec 2012 through July 2013 (n=32)</vt:lpstr>
      <vt:lpstr>Vaccine Adverse Event Reporting system messages sent before and during pilot study period</vt:lpstr>
      <vt:lpstr>Provider Feedback</vt:lpstr>
      <vt:lpstr>Summary</vt:lpstr>
      <vt:lpstr>ESP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O'Connor</dc:creator>
  <cp:lastModifiedBy>Ochoa, Aileen</cp:lastModifiedBy>
  <cp:revision>294</cp:revision>
  <dcterms:created xsi:type="dcterms:W3CDTF">2017-11-29T16:38:42Z</dcterms:created>
  <dcterms:modified xsi:type="dcterms:W3CDTF">2019-06-28T14:07:17Z</dcterms:modified>
</cp:coreProperties>
</file>