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2" r:id="rId2"/>
  </p:sldMasterIdLst>
  <p:notesMasterIdLst>
    <p:notesMasterId r:id="rId11"/>
  </p:notesMasterIdLst>
  <p:sldIdLst>
    <p:sldId id="260" r:id="rId3"/>
    <p:sldId id="1380" r:id="rId4"/>
    <p:sldId id="263" r:id="rId5"/>
    <p:sldId id="1395" r:id="rId6"/>
    <p:sldId id="1408" r:id="rId7"/>
    <p:sldId id="1372" r:id="rId8"/>
    <p:sldId id="1406" r:id="rId9"/>
    <p:sldId id="1382" r:id="rId10"/>
  </p:sldIdLst>
  <p:sldSz cx="24387175" cy="13716000"/>
  <p:notesSz cx="6858000" cy="9144000"/>
  <p:defaultTextStyle>
    <a:defPPr>
      <a:defRPr lang="en-US"/>
    </a:defPPr>
    <a:lvl1pPr marL="0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1088639" rtl="0" eaLnBrk="1" latinLnBrk="0" hangingPunct="1">
      <a:defRPr sz="428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hoa, Aileen" initials="OA" lastIdx="25" clrIdx="0">
    <p:extLst>
      <p:ext uri="{19B8F6BF-5375-455C-9EA6-DF929625EA0E}">
        <p15:presenceInfo xmlns:p15="http://schemas.microsoft.com/office/powerpoint/2012/main" userId="S-1-5-21-794644517-2594211187-3292303677-470105" providerId="AD"/>
      </p:ext>
    </p:extLst>
  </p:cmAuthor>
  <p:cmAuthor id="2" name="Baker, Meghan A.,M.D." initials="BMA" lastIdx="5" clrIdx="1">
    <p:extLst>
      <p:ext uri="{19B8F6BF-5375-455C-9EA6-DF929625EA0E}">
        <p15:presenceInfo xmlns:p15="http://schemas.microsoft.com/office/powerpoint/2012/main" userId="S-1-5-21-8915387-943144406-1916815836-38506" providerId="AD"/>
      </p:ext>
    </p:extLst>
  </p:cmAuthor>
  <p:cmAuthor id="3" name="Marquez, Paige L. (CDC/DDID/NCEZID/DHQP)" initials="MPL(" lastIdx="1" clrIdx="2">
    <p:extLst>
      <p:ext uri="{19B8F6BF-5375-455C-9EA6-DF929625EA0E}">
        <p15:presenceInfo xmlns:p15="http://schemas.microsoft.com/office/powerpoint/2012/main" userId="S-1-5-21-1207783550-2075000910-922709458-191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B6A"/>
    <a:srgbClr val="55AB68"/>
    <a:srgbClr val="0000FF"/>
    <a:srgbClr val="57AC68"/>
    <a:srgbClr val="0B65A4"/>
    <a:srgbClr val="0674AE"/>
    <a:srgbClr val="A6DDFC"/>
    <a:srgbClr val="243777"/>
    <a:srgbClr val="C2CCE8"/>
    <a:srgbClr val="A1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59" autoAdjust="0"/>
    <p:restoredTop sz="79365" autoAdjust="0"/>
  </p:normalViewPr>
  <p:slideViewPr>
    <p:cSldViewPr snapToGrid="0" snapToObjects="1" showGuides="1">
      <p:cViewPr varScale="1">
        <p:scale>
          <a:sx n="33" d="100"/>
          <a:sy n="33" d="100"/>
        </p:scale>
        <p:origin x="898" y="82"/>
      </p:cViewPr>
      <p:guideLst>
        <p:guide orient="horz" pos="864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6138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3115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59537-704D-42DD-AC48-8F3635320DE3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EB17D509-F137-47AF-9864-B87CF148056E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5BBEF8C8-EE50-4987-A6C1-C75307BAA3C4}" type="parTrans" cxnId="{4D85902A-6FD1-45A8-94CF-2AAA02DC25B5}">
      <dgm:prSet/>
      <dgm:spPr/>
      <dgm:t>
        <a:bodyPr/>
        <a:lstStyle/>
        <a:p>
          <a:endParaRPr lang="en-US"/>
        </a:p>
      </dgm:t>
    </dgm:pt>
    <dgm:pt modelId="{49B081B7-A7EF-4ADB-8242-F1B2F9E05DA3}" type="sibTrans" cxnId="{4D85902A-6FD1-45A8-94CF-2AAA02DC25B5}">
      <dgm:prSet/>
      <dgm:spPr/>
      <dgm:t>
        <a:bodyPr/>
        <a:lstStyle/>
        <a:p>
          <a:endParaRPr lang="en-US"/>
        </a:p>
      </dgm:t>
    </dgm:pt>
    <dgm:pt modelId="{CD741466-2DA0-4F13-BBCF-A8B8F142EECB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A4DA9ED3-5018-421D-B4A8-1371B5B0EED6}" type="parTrans" cxnId="{3FE67F7E-C73E-4850-BC2F-DC31739FCE2F}">
      <dgm:prSet/>
      <dgm:spPr/>
      <dgm:t>
        <a:bodyPr/>
        <a:lstStyle/>
        <a:p>
          <a:endParaRPr lang="en-US"/>
        </a:p>
      </dgm:t>
    </dgm:pt>
    <dgm:pt modelId="{288CCB6F-71C7-4FF0-BED3-812ABB9AA065}" type="sibTrans" cxnId="{3FE67F7E-C73E-4850-BC2F-DC31739FCE2F}">
      <dgm:prSet/>
      <dgm:spPr/>
      <dgm:t>
        <a:bodyPr/>
        <a:lstStyle/>
        <a:p>
          <a:endParaRPr lang="en-US"/>
        </a:p>
      </dgm:t>
    </dgm:pt>
    <dgm:pt modelId="{AACFA238-68EE-43C0-9034-B4466B334743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BD2DE30E-5285-4550-8095-9FC5E5188336}" type="parTrans" cxnId="{F4168CFA-A7DA-4A1F-AE8C-75C5B118A6D2}">
      <dgm:prSet/>
      <dgm:spPr/>
      <dgm:t>
        <a:bodyPr/>
        <a:lstStyle/>
        <a:p>
          <a:endParaRPr lang="en-US"/>
        </a:p>
      </dgm:t>
    </dgm:pt>
    <dgm:pt modelId="{74780B92-28AB-45C3-B0BF-C4F6F64B2FEC}" type="sibTrans" cxnId="{F4168CFA-A7DA-4A1F-AE8C-75C5B118A6D2}">
      <dgm:prSet/>
      <dgm:spPr/>
      <dgm:t>
        <a:bodyPr/>
        <a:lstStyle/>
        <a:p>
          <a:endParaRPr lang="en-US"/>
        </a:p>
      </dgm:t>
    </dgm:pt>
    <dgm:pt modelId="{A0F90329-C9C4-4902-9EB7-8FEBB517D014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50C335B3-78F8-482D-ACF8-3CC6F1FDFC87}" type="parTrans" cxnId="{EC9E8E13-9D97-4915-B3C8-07F882BA306C}">
      <dgm:prSet/>
      <dgm:spPr/>
      <dgm:t>
        <a:bodyPr/>
        <a:lstStyle/>
        <a:p>
          <a:endParaRPr lang="en-US"/>
        </a:p>
      </dgm:t>
    </dgm:pt>
    <dgm:pt modelId="{18B22B9C-7A03-498D-8590-32F18643E434}" type="sibTrans" cxnId="{EC9E8E13-9D97-4915-B3C8-07F882BA306C}">
      <dgm:prSet/>
      <dgm:spPr/>
      <dgm:t>
        <a:bodyPr/>
        <a:lstStyle/>
        <a:p>
          <a:endParaRPr lang="en-US"/>
        </a:p>
      </dgm:t>
    </dgm:pt>
    <dgm:pt modelId="{7E1BC051-2E34-4305-AAD2-8C94301BA52A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AE85FF2C-5452-49F3-95A9-E57C8F290EE5}" type="parTrans" cxnId="{8B0A6DF3-06D2-4E7E-A193-58679D42DEC5}">
      <dgm:prSet/>
      <dgm:spPr/>
      <dgm:t>
        <a:bodyPr/>
        <a:lstStyle/>
        <a:p>
          <a:endParaRPr lang="en-US"/>
        </a:p>
      </dgm:t>
    </dgm:pt>
    <dgm:pt modelId="{E24CB28B-C1DE-41FC-9D65-A11F96CA3AFE}" type="sibTrans" cxnId="{8B0A6DF3-06D2-4E7E-A193-58679D42DEC5}">
      <dgm:prSet/>
      <dgm:spPr/>
      <dgm:t>
        <a:bodyPr/>
        <a:lstStyle/>
        <a:p>
          <a:endParaRPr lang="en-US"/>
        </a:p>
      </dgm:t>
    </dgm:pt>
    <dgm:pt modelId="{43935E83-B62B-4174-A435-42D97AA97E65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5D02EBC3-06B4-4326-AC06-BBE1A5F0493B}" type="parTrans" cxnId="{1F52139F-46C6-4CC9-8285-9ABDDE1AD706}">
      <dgm:prSet/>
      <dgm:spPr/>
      <dgm:t>
        <a:bodyPr/>
        <a:lstStyle/>
        <a:p>
          <a:endParaRPr lang="en-US"/>
        </a:p>
      </dgm:t>
    </dgm:pt>
    <dgm:pt modelId="{C9C8ED06-1A46-44BA-8433-71BDABEF5FEB}" type="sibTrans" cxnId="{1F52139F-46C6-4CC9-8285-9ABDDE1AD706}">
      <dgm:prSet/>
      <dgm:spPr/>
      <dgm:t>
        <a:bodyPr/>
        <a:lstStyle/>
        <a:p>
          <a:endParaRPr lang="en-US"/>
        </a:p>
      </dgm:t>
    </dgm:pt>
    <dgm:pt modelId="{3A29E536-2107-4453-AAB8-F6799362308B}">
      <dgm:prSet phldrT="[Text]"/>
      <dgm:spPr/>
      <dgm:t>
        <a:bodyPr/>
        <a:lstStyle/>
        <a:p>
          <a:r>
            <a:rPr lang="en-US" dirty="0"/>
            <a:t>7</a:t>
          </a:r>
        </a:p>
      </dgm:t>
    </dgm:pt>
    <dgm:pt modelId="{5972EBBF-4866-4F6C-8FBD-4BF37C81C2D5}" type="parTrans" cxnId="{DE5C1986-A3FF-4262-A50B-1A12279224E3}">
      <dgm:prSet/>
      <dgm:spPr/>
      <dgm:t>
        <a:bodyPr/>
        <a:lstStyle/>
        <a:p>
          <a:endParaRPr lang="en-US"/>
        </a:p>
      </dgm:t>
    </dgm:pt>
    <dgm:pt modelId="{A7A91C03-B3BE-4E81-85B4-C0BB0340244D}" type="sibTrans" cxnId="{DE5C1986-A3FF-4262-A50B-1A12279224E3}">
      <dgm:prSet/>
      <dgm:spPr/>
      <dgm:t>
        <a:bodyPr/>
        <a:lstStyle/>
        <a:p>
          <a:endParaRPr lang="en-US"/>
        </a:p>
      </dgm:t>
    </dgm:pt>
    <dgm:pt modelId="{158F476A-09D3-49E8-B508-A3CD8206D7C8}">
      <dgm:prSet phldrT="[Text]"/>
      <dgm:spPr/>
      <dgm:t>
        <a:bodyPr/>
        <a:lstStyle/>
        <a:p>
          <a:r>
            <a:rPr lang="en-US" dirty="0"/>
            <a:t>8</a:t>
          </a:r>
        </a:p>
      </dgm:t>
    </dgm:pt>
    <dgm:pt modelId="{F4460C8F-A87D-44BF-A557-D1A71B4FB944}" type="parTrans" cxnId="{AB5CDA81-B57F-4389-AD21-E0CF558990D4}">
      <dgm:prSet/>
      <dgm:spPr/>
      <dgm:t>
        <a:bodyPr/>
        <a:lstStyle/>
        <a:p>
          <a:endParaRPr lang="en-US"/>
        </a:p>
      </dgm:t>
    </dgm:pt>
    <dgm:pt modelId="{324039E4-5FE8-47C6-A0FB-111924FA92CB}" type="sibTrans" cxnId="{AB5CDA81-B57F-4389-AD21-E0CF558990D4}">
      <dgm:prSet/>
      <dgm:spPr/>
      <dgm:t>
        <a:bodyPr/>
        <a:lstStyle/>
        <a:p>
          <a:endParaRPr lang="en-US"/>
        </a:p>
      </dgm:t>
    </dgm:pt>
    <dgm:pt modelId="{2466DC28-6364-4A97-BE54-63C616BE823E}">
      <dgm:prSet phldrT="[Text]"/>
      <dgm:spPr/>
      <dgm:t>
        <a:bodyPr/>
        <a:lstStyle/>
        <a:p>
          <a:r>
            <a:rPr lang="en-US" dirty="0"/>
            <a:t>9</a:t>
          </a:r>
        </a:p>
      </dgm:t>
    </dgm:pt>
    <dgm:pt modelId="{5C2CC4E5-33A6-4E66-B12D-D0CC34DD2A49}" type="parTrans" cxnId="{5B9E3856-BEC5-46C5-87FC-C050529E815C}">
      <dgm:prSet/>
      <dgm:spPr/>
      <dgm:t>
        <a:bodyPr/>
        <a:lstStyle/>
        <a:p>
          <a:endParaRPr lang="en-US"/>
        </a:p>
      </dgm:t>
    </dgm:pt>
    <dgm:pt modelId="{B2A25AAF-B13F-4869-8D7B-B21CF0407AB4}" type="sibTrans" cxnId="{5B9E3856-BEC5-46C5-87FC-C050529E815C}">
      <dgm:prSet/>
      <dgm:spPr/>
      <dgm:t>
        <a:bodyPr/>
        <a:lstStyle/>
        <a:p>
          <a:endParaRPr lang="en-US"/>
        </a:p>
      </dgm:t>
    </dgm:pt>
    <dgm:pt modelId="{9B34790B-6C7D-40D4-A606-A351F2D174ED}">
      <dgm:prSet phldrT="[Text]"/>
      <dgm:spPr/>
      <dgm:t>
        <a:bodyPr/>
        <a:lstStyle/>
        <a:p>
          <a:r>
            <a:rPr lang="en-US" dirty="0"/>
            <a:t>10</a:t>
          </a:r>
        </a:p>
      </dgm:t>
    </dgm:pt>
    <dgm:pt modelId="{1B811E49-FDD1-484F-A5D7-5FA15F92F0FF}" type="parTrans" cxnId="{814A763A-2E03-44BA-A80D-8B890C57215A}">
      <dgm:prSet/>
      <dgm:spPr/>
      <dgm:t>
        <a:bodyPr/>
        <a:lstStyle/>
        <a:p>
          <a:endParaRPr lang="en-US"/>
        </a:p>
      </dgm:t>
    </dgm:pt>
    <dgm:pt modelId="{818B726B-31F6-46EC-BD31-6A1B2360F34A}" type="sibTrans" cxnId="{814A763A-2E03-44BA-A80D-8B890C57215A}">
      <dgm:prSet/>
      <dgm:spPr/>
      <dgm:t>
        <a:bodyPr/>
        <a:lstStyle/>
        <a:p>
          <a:endParaRPr lang="en-US"/>
        </a:p>
      </dgm:t>
    </dgm:pt>
    <dgm:pt modelId="{48E880B3-0F5A-475F-A70B-92242A700F0B}">
      <dgm:prSet phldrT="[Text]"/>
      <dgm:spPr/>
      <dgm:t>
        <a:bodyPr/>
        <a:lstStyle/>
        <a:p>
          <a:r>
            <a:rPr lang="en-US" dirty="0"/>
            <a:t>0</a:t>
          </a:r>
        </a:p>
      </dgm:t>
    </dgm:pt>
    <dgm:pt modelId="{01BB829D-3B2E-4242-B2D1-31DC6080C6F3}" type="parTrans" cxnId="{104066A0-383B-492E-8F75-E79F4677CB7F}">
      <dgm:prSet/>
      <dgm:spPr/>
      <dgm:t>
        <a:bodyPr/>
        <a:lstStyle/>
        <a:p>
          <a:endParaRPr lang="en-US"/>
        </a:p>
      </dgm:t>
    </dgm:pt>
    <dgm:pt modelId="{4D1D00CF-AAD0-4A66-8F46-D935A3BEF022}" type="sibTrans" cxnId="{104066A0-383B-492E-8F75-E79F4677CB7F}">
      <dgm:prSet/>
      <dgm:spPr/>
      <dgm:t>
        <a:bodyPr/>
        <a:lstStyle/>
        <a:p>
          <a:endParaRPr lang="en-US"/>
        </a:p>
      </dgm:t>
    </dgm:pt>
    <dgm:pt modelId="{B17C4D78-6B66-4FBC-B01A-FD3BE1B49C47}" type="pres">
      <dgm:prSet presAssocID="{58359537-704D-42DD-AC48-8F3635320DE3}" presName="Name0" presStyleCnt="0">
        <dgm:presLayoutVars>
          <dgm:dir/>
          <dgm:resizeHandles val="exact"/>
        </dgm:presLayoutVars>
      </dgm:prSet>
      <dgm:spPr/>
    </dgm:pt>
    <dgm:pt modelId="{9AEF12F7-BD1C-44DE-A59E-13E96D494A68}" type="pres">
      <dgm:prSet presAssocID="{48E880B3-0F5A-475F-A70B-92242A700F0B}" presName="parTxOnly" presStyleLbl="node1" presStyleIdx="0" presStyleCnt="11">
        <dgm:presLayoutVars>
          <dgm:bulletEnabled val="1"/>
        </dgm:presLayoutVars>
      </dgm:prSet>
      <dgm:spPr/>
    </dgm:pt>
    <dgm:pt modelId="{5762A208-81A4-4F63-8323-BD19C9A1E925}" type="pres">
      <dgm:prSet presAssocID="{4D1D00CF-AAD0-4A66-8F46-D935A3BEF022}" presName="parSpace" presStyleCnt="0"/>
      <dgm:spPr/>
    </dgm:pt>
    <dgm:pt modelId="{23199C1F-DA34-41CB-AFC1-2CB00BDBD091}" type="pres">
      <dgm:prSet presAssocID="{EB17D509-F137-47AF-9864-B87CF148056E}" presName="parTxOnly" presStyleLbl="node1" presStyleIdx="1" presStyleCnt="11">
        <dgm:presLayoutVars>
          <dgm:bulletEnabled val="1"/>
        </dgm:presLayoutVars>
      </dgm:prSet>
      <dgm:spPr/>
    </dgm:pt>
    <dgm:pt modelId="{064A0F7B-E6C4-4EA5-9BF2-1DB8DBDBC8E1}" type="pres">
      <dgm:prSet presAssocID="{49B081B7-A7EF-4ADB-8242-F1B2F9E05DA3}" presName="parSpace" presStyleCnt="0"/>
      <dgm:spPr/>
    </dgm:pt>
    <dgm:pt modelId="{A2CBE9BE-9EF7-42B9-8C3E-C09B2B0ED7B5}" type="pres">
      <dgm:prSet presAssocID="{CD741466-2DA0-4F13-BBCF-A8B8F142EECB}" presName="parTxOnly" presStyleLbl="node1" presStyleIdx="2" presStyleCnt="11">
        <dgm:presLayoutVars>
          <dgm:bulletEnabled val="1"/>
        </dgm:presLayoutVars>
      </dgm:prSet>
      <dgm:spPr/>
    </dgm:pt>
    <dgm:pt modelId="{D7F1E181-0371-4544-9271-F690391582D1}" type="pres">
      <dgm:prSet presAssocID="{288CCB6F-71C7-4FF0-BED3-812ABB9AA065}" presName="parSpace" presStyleCnt="0"/>
      <dgm:spPr/>
    </dgm:pt>
    <dgm:pt modelId="{A256A9E5-2C4F-42E6-BFFD-AA8D02B28031}" type="pres">
      <dgm:prSet presAssocID="{AACFA238-68EE-43C0-9034-B4466B334743}" presName="parTxOnly" presStyleLbl="node1" presStyleIdx="3" presStyleCnt="11">
        <dgm:presLayoutVars>
          <dgm:bulletEnabled val="1"/>
        </dgm:presLayoutVars>
      </dgm:prSet>
      <dgm:spPr/>
    </dgm:pt>
    <dgm:pt modelId="{9D602F0C-23FF-4B14-87A8-CD2DE91DA1B8}" type="pres">
      <dgm:prSet presAssocID="{74780B92-28AB-45C3-B0BF-C4F6F64B2FEC}" presName="parSpace" presStyleCnt="0"/>
      <dgm:spPr/>
    </dgm:pt>
    <dgm:pt modelId="{EAFE0007-B3C1-4715-A825-6860A7CB92EC}" type="pres">
      <dgm:prSet presAssocID="{A0F90329-C9C4-4902-9EB7-8FEBB517D014}" presName="parTxOnly" presStyleLbl="node1" presStyleIdx="4" presStyleCnt="11">
        <dgm:presLayoutVars>
          <dgm:bulletEnabled val="1"/>
        </dgm:presLayoutVars>
      </dgm:prSet>
      <dgm:spPr/>
    </dgm:pt>
    <dgm:pt modelId="{5C57E502-8955-40E2-B85E-50B5D1910D57}" type="pres">
      <dgm:prSet presAssocID="{18B22B9C-7A03-498D-8590-32F18643E434}" presName="parSpace" presStyleCnt="0"/>
      <dgm:spPr/>
    </dgm:pt>
    <dgm:pt modelId="{8A8BD2E8-E556-4E16-BE95-CE82F440BC1B}" type="pres">
      <dgm:prSet presAssocID="{7E1BC051-2E34-4305-AAD2-8C94301BA52A}" presName="parTxOnly" presStyleLbl="node1" presStyleIdx="5" presStyleCnt="11">
        <dgm:presLayoutVars>
          <dgm:bulletEnabled val="1"/>
        </dgm:presLayoutVars>
      </dgm:prSet>
      <dgm:spPr/>
    </dgm:pt>
    <dgm:pt modelId="{1316F686-B3FA-4F54-AC74-EFEA6AC6E69F}" type="pres">
      <dgm:prSet presAssocID="{E24CB28B-C1DE-41FC-9D65-A11F96CA3AFE}" presName="parSpace" presStyleCnt="0"/>
      <dgm:spPr/>
    </dgm:pt>
    <dgm:pt modelId="{E310B575-92FC-4B54-A771-3F430338A1FC}" type="pres">
      <dgm:prSet presAssocID="{43935E83-B62B-4174-A435-42D97AA97E65}" presName="parTxOnly" presStyleLbl="node1" presStyleIdx="6" presStyleCnt="11">
        <dgm:presLayoutVars>
          <dgm:bulletEnabled val="1"/>
        </dgm:presLayoutVars>
      </dgm:prSet>
      <dgm:spPr/>
    </dgm:pt>
    <dgm:pt modelId="{E8858310-AAA4-4D9C-A37E-42CB72189522}" type="pres">
      <dgm:prSet presAssocID="{C9C8ED06-1A46-44BA-8433-71BDABEF5FEB}" presName="parSpace" presStyleCnt="0"/>
      <dgm:spPr/>
    </dgm:pt>
    <dgm:pt modelId="{4DFB0978-0E13-46B3-A059-099E44911259}" type="pres">
      <dgm:prSet presAssocID="{3A29E536-2107-4453-AAB8-F6799362308B}" presName="parTxOnly" presStyleLbl="node1" presStyleIdx="7" presStyleCnt="11">
        <dgm:presLayoutVars>
          <dgm:bulletEnabled val="1"/>
        </dgm:presLayoutVars>
      </dgm:prSet>
      <dgm:spPr/>
    </dgm:pt>
    <dgm:pt modelId="{D6209B5C-218F-4AE9-9EDA-B2BB26C575F0}" type="pres">
      <dgm:prSet presAssocID="{A7A91C03-B3BE-4E81-85B4-C0BB0340244D}" presName="parSpace" presStyleCnt="0"/>
      <dgm:spPr/>
    </dgm:pt>
    <dgm:pt modelId="{7DB9B797-26FC-4ADE-BABF-0809D4E84DE8}" type="pres">
      <dgm:prSet presAssocID="{158F476A-09D3-49E8-B508-A3CD8206D7C8}" presName="parTxOnly" presStyleLbl="node1" presStyleIdx="8" presStyleCnt="11">
        <dgm:presLayoutVars>
          <dgm:bulletEnabled val="1"/>
        </dgm:presLayoutVars>
      </dgm:prSet>
      <dgm:spPr/>
    </dgm:pt>
    <dgm:pt modelId="{7B82F385-54F4-4EB4-96DB-BE9EFFF2F482}" type="pres">
      <dgm:prSet presAssocID="{324039E4-5FE8-47C6-A0FB-111924FA92CB}" presName="parSpace" presStyleCnt="0"/>
      <dgm:spPr/>
    </dgm:pt>
    <dgm:pt modelId="{8BC80766-A93D-4E91-81C6-FBAA8C6D0694}" type="pres">
      <dgm:prSet presAssocID="{2466DC28-6364-4A97-BE54-63C616BE823E}" presName="parTxOnly" presStyleLbl="node1" presStyleIdx="9" presStyleCnt="11">
        <dgm:presLayoutVars>
          <dgm:bulletEnabled val="1"/>
        </dgm:presLayoutVars>
      </dgm:prSet>
      <dgm:spPr/>
    </dgm:pt>
    <dgm:pt modelId="{A47D3DE5-C8ED-4F57-BB0F-6037D143C9B3}" type="pres">
      <dgm:prSet presAssocID="{B2A25AAF-B13F-4869-8D7B-B21CF0407AB4}" presName="parSpace" presStyleCnt="0"/>
      <dgm:spPr/>
    </dgm:pt>
    <dgm:pt modelId="{F16586B9-A842-40C4-AA5D-3C13ED24907F}" type="pres">
      <dgm:prSet presAssocID="{9B34790B-6C7D-40D4-A606-A351F2D174ED}" presName="parTxOnly" presStyleLbl="node1" presStyleIdx="10" presStyleCnt="11">
        <dgm:presLayoutVars>
          <dgm:bulletEnabled val="1"/>
        </dgm:presLayoutVars>
      </dgm:prSet>
      <dgm:spPr/>
    </dgm:pt>
  </dgm:ptLst>
  <dgm:cxnLst>
    <dgm:cxn modelId="{EC9E8E13-9D97-4915-B3C8-07F882BA306C}" srcId="{58359537-704D-42DD-AC48-8F3635320DE3}" destId="{A0F90329-C9C4-4902-9EB7-8FEBB517D014}" srcOrd="4" destOrd="0" parTransId="{50C335B3-78F8-482D-ACF8-3CC6F1FDFC87}" sibTransId="{18B22B9C-7A03-498D-8590-32F18643E434}"/>
    <dgm:cxn modelId="{4D85902A-6FD1-45A8-94CF-2AAA02DC25B5}" srcId="{58359537-704D-42DD-AC48-8F3635320DE3}" destId="{EB17D509-F137-47AF-9864-B87CF148056E}" srcOrd="1" destOrd="0" parTransId="{5BBEF8C8-EE50-4987-A6C1-C75307BAA3C4}" sibTransId="{49B081B7-A7EF-4ADB-8242-F1B2F9E05DA3}"/>
    <dgm:cxn modelId="{8D2D6230-DDB9-473B-871E-00208976A164}" type="presOf" srcId="{CD741466-2DA0-4F13-BBCF-A8B8F142EECB}" destId="{A2CBE9BE-9EF7-42B9-8C3E-C09B2B0ED7B5}" srcOrd="0" destOrd="0" presId="urn:microsoft.com/office/officeart/2005/8/layout/hChevron3"/>
    <dgm:cxn modelId="{814A763A-2E03-44BA-A80D-8B890C57215A}" srcId="{58359537-704D-42DD-AC48-8F3635320DE3}" destId="{9B34790B-6C7D-40D4-A606-A351F2D174ED}" srcOrd="10" destOrd="0" parTransId="{1B811E49-FDD1-484F-A5D7-5FA15F92F0FF}" sibTransId="{818B726B-31F6-46EC-BD31-6A1B2360F34A}"/>
    <dgm:cxn modelId="{A3BFFA5D-EF4E-4ACD-A91E-8FF738C8BE77}" type="presOf" srcId="{158F476A-09D3-49E8-B508-A3CD8206D7C8}" destId="{7DB9B797-26FC-4ADE-BABF-0809D4E84DE8}" srcOrd="0" destOrd="0" presId="urn:microsoft.com/office/officeart/2005/8/layout/hChevron3"/>
    <dgm:cxn modelId="{217D6B64-1DA4-464C-A098-75200200F315}" type="presOf" srcId="{A0F90329-C9C4-4902-9EB7-8FEBB517D014}" destId="{EAFE0007-B3C1-4715-A825-6860A7CB92EC}" srcOrd="0" destOrd="0" presId="urn:microsoft.com/office/officeart/2005/8/layout/hChevron3"/>
    <dgm:cxn modelId="{7B17746B-60EB-4552-A078-C408A201C917}" type="presOf" srcId="{AACFA238-68EE-43C0-9034-B4466B334743}" destId="{A256A9E5-2C4F-42E6-BFFD-AA8D02B28031}" srcOrd="0" destOrd="0" presId="urn:microsoft.com/office/officeart/2005/8/layout/hChevron3"/>
    <dgm:cxn modelId="{5B9E3856-BEC5-46C5-87FC-C050529E815C}" srcId="{58359537-704D-42DD-AC48-8F3635320DE3}" destId="{2466DC28-6364-4A97-BE54-63C616BE823E}" srcOrd="9" destOrd="0" parTransId="{5C2CC4E5-33A6-4E66-B12D-D0CC34DD2A49}" sibTransId="{B2A25AAF-B13F-4869-8D7B-B21CF0407AB4}"/>
    <dgm:cxn modelId="{3FE67F7E-C73E-4850-BC2F-DC31739FCE2F}" srcId="{58359537-704D-42DD-AC48-8F3635320DE3}" destId="{CD741466-2DA0-4F13-BBCF-A8B8F142EECB}" srcOrd="2" destOrd="0" parTransId="{A4DA9ED3-5018-421D-B4A8-1371B5B0EED6}" sibTransId="{288CCB6F-71C7-4FF0-BED3-812ABB9AA065}"/>
    <dgm:cxn modelId="{AB5CDA81-B57F-4389-AD21-E0CF558990D4}" srcId="{58359537-704D-42DD-AC48-8F3635320DE3}" destId="{158F476A-09D3-49E8-B508-A3CD8206D7C8}" srcOrd="8" destOrd="0" parTransId="{F4460C8F-A87D-44BF-A557-D1A71B4FB944}" sibTransId="{324039E4-5FE8-47C6-A0FB-111924FA92CB}"/>
    <dgm:cxn modelId="{DE5C1986-A3FF-4262-A50B-1A12279224E3}" srcId="{58359537-704D-42DD-AC48-8F3635320DE3}" destId="{3A29E536-2107-4453-AAB8-F6799362308B}" srcOrd="7" destOrd="0" parTransId="{5972EBBF-4866-4F6C-8FBD-4BF37C81C2D5}" sibTransId="{A7A91C03-B3BE-4E81-85B4-C0BB0340244D}"/>
    <dgm:cxn modelId="{463B7F8E-BA18-448B-B13C-FBAD2D460040}" type="presOf" srcId="{EB17D509-F137-47AF-9864-B87CF148056E}" destId="{23199C1F-DA34-41CB-AFC1-2CB00BDBD091}" srcOrd="0" destOrd="0" presId="urn:microsoft.com/office/officeart/2005/8/layout/hChevron3"/>
    <dgm:cxn modelId="{D8041299-13BD-4667-B656-4C0645730229}" type="presOf" srcId="{7E1BC051-2E34-4305-AAD2-8C94301BA52A}" destId="{8A8BD2E8-E556-4E16-BE95-CE82F440BC1B}" srcOrd="0" destOrd="0" presId="urn:microsoft.com/office/officeart/2005/8/layout/hChevron3"/>
    <dgm:cxn modelId="{93E9A09C-4672-4F57-BA50-3E6F3BCEF7E4}" type="presOf" srcId="{2466DC28-6364-4A97-BE54-63C616BE823E}" destId="{8BC80766-A93D-4E91-81C6-FBAA8C6D0694}" srcOrd="0" destOrd="0" presId="urn:microsoft.com/office/officeart/2005/8/layout/hChevron3"/>
    <dgm:cxn modelId="{1F52139F-46C6-4CC9-8285-9ABDDE1AD706}" srcId="{58359537-704D-42DD-AC48-8F3635320DE3}" destId="{43935E83-B62B-4174-A435-42D97AA97E65}" srcOrd="6" destOrd="0" parTransId="{5D02EBC3-06B4-4326-AC06-BBE1A5F0493B}" sibTransId="{C9C8ED06-1A46-44BA-8433-71BDABEF5FEB}"/>
    <dgm:cxn modelId="{104066A0-383B-492E-8F75-E79F4677CB7F}" srcId="{58359537-704D-42DD-AC48-8F3635320DE3}" destId="{48E880B3-0F5A-475F-A70B-92242A700F0B}" srcOrd="0" destOrd="0" parTransId="{01BB829D-3B2E-4242-B2D1-31DC6080C6F3}" sibTransId="{4D1D00CF-AAD0-4A66-8F46-D935A3BEF022}"/>
    <dgm:cxn modelId="{1906D1BD-1678-47E8-B3DA-6555C0285FE6}" type="presOf" srcId="{3A29E536-2107-4453-AAB8-F6799362308B}" destId="{4DFB0978-0E13-46B3-A059-099E44911259}" srcOrd="0" destOrd="0" presId="urn:microsoft.com/office/officeart/2005/8/layout/hChevron3"/>
    <dgm:cxn modelId="{028DBAD7-A3DA-4A95-91C5-62EB8B30B5D7}" type="presOf" srcId="{58359537-704D-42DD-AC48-8F3635320DE3}" destId="{B17C4D78-6B66-4FBC-B01A-FD3BE1B49C47}" srcOrd="0" destOrd="0" presId="urn:microsoft.com/office/officeart/2005/8/layout/hChevron3"/>
    <dgm:cxn modelId="{599BB1EF-0A51-42B6-BF93-8211E5F8F329}" type="presOf" srcId="{48E880B3-0F5A-475F-A70B-92242A700F0B}" destId="{9AEF12F7-BD1C-44DE-A59E-13E96D494A68}" srcOrd="0" destOrd="0" presId="urn:microsoft.com/office/officeart/2005/8/layout/hChevron3"/>
    <dgm:cxn modelId="{8B0A6DF3-06D2-4E7E-A193-58679D42DEC5}" srcId="{58359537-704D-42DD-AC48-8F3635320DE3}" destId="{7E1BC051-2E34-4305-AAD2-8C94301BA52A}" srcOrd="5" destOrd="0" parTransId="{AE85FF2C-5452-49F3-95A9-E57C8F290EE5}" sibTransId="{E24CB28B-C1DE-41FC-9D65-A11F96CA3AFE}"/>
    <dgm:cxn modelId="{F4168CFA-A7DA-4A1F-AE8C-75C5B118A6D2}" srcId="{58359537-704D-42DD-AC48-8F3635320DE3}" destId="{AACFA238-68EE-43C0-9034-B4466B334743}" srcOrd="3" destOrd="0" parTransId="{BD2DE30E-5285-4550-8095-9FC5E5188336}" sibTransId="{74780B92-28AB-45C3-B0BF-C4F6F64B2FEC}"/>
    <dgm:cxn modelId="{A2FF31FB-FAFA-49B8-9043-C40F1B75CD02}" type="presOf" srcId="{9B34790B-6C7D-40D4-A606-A351F2D174ED}" destId="{F16586B9-A842-40C4-AA5D-3C13ED24907F}" srcOrd="0" destOrd="0" presId="urn:microsoft.com/office/officeart/2005/8/layout/hChevron3"/>
    <dgm:cxn modelId="{854081FF-084A-47F2-B2F4-6824A9EE668E}" type="presOf" srcId="{43935E83-B62B-4174-A435-42D97AA97E65}" destId="{E310B575-92FC-4B54-A771-3F430338A1FC}" srcOrd="0" destOrd="0" presId="urn:microsoft.com/office/officeart/2005/8/layout/hChevron3"/>
    <dgm:cxn modelId="{B6AD9A35-C0B4-415A-8D5C-9A5E3643E1BB}" type="presParOf" srcId="{B17C4D78-6B66-4FBC-B01A-FD3BE1B49C47}" destId="{9AEF12F7-BD1C-44DE-A59E-13E96D494A68}" srcOrd="0" destOrd="0" presId="urn:microsoft.com/office/officeart/2005/8/layout/hChevron3"/>
    <dgm:cxn modelId="{3DCDDC8B-F140-4120-93DB-727CD22EA76F}" type="presParOf" srcId="{B17C4D78-6B66-4FBC-B01A-FD3BE1B49C47}" destId="{5762A208-81A4-4F63-8323-BD19C9A1E925}" srcOrd="1" destOrd="0" presId="urn:microsoft.com/office/officeart/2005/8/layout/hChevron3"/>
    <dgm:cxn modelId="{F6986977-B014-4FC6-8842-4A49FFBA8065}" type="presParOf" srcId="{B17C4D78-6B66-4FBC-B01A-FD3BE1B49C47}" destId="{23199C1F-DA34-41CB-AFC1-2CB00BDBD091}" srcOrd="2" destOrd="0" presId="urn:microsoft.com/office/officeart/2005/8/layout/hChevron3"/>
    <dgm:cxn modelId="{E1D0FD96-40CE-4D5D-A90D-0B6037202458}" type="presParOf" srcId="{B17C4D78-6B66-4FBC-B01A-FD3BE1B49C47}" destId="{064A0F7B-E6C4-4EA5-9BF2-1DB8DBDBC8E1}" srcOrd="3" destOrd="0" presId="urn:microsoft.com/office/officeart/2005/8/layout/hChevron3"/>
    <dgm:cxn modelId="{726CBD45-ABE2-4E65-AA59-50595BDA35EE}" type="presParOf" srcId="{B17C4D78-6B66-4FBC-B01A-FD3BE1B49C47}" destId="{A2CBE9BE-9EF7-42B9-8C3E-C09B2B0ED7B5}" srcOrd="4" destOrd="0" presId="urn:microsoft.com/office/officeart/2005/8/layout/hChevron3"/>
    <dgm:cxn modelId="{7FC70770-64FF-4D1D-89F4-8CC033E13D6E}" type="presParOf" srcId="{B17C4D78-6B66-4FBC-B01A-FD3BE1B49C47}" destId="{D7F1E181-0371-4544-9271-F690391582D1}" srcOrd="5" destOrd="0" presId="urn:microsoft.com/office/officeart/2005/8/layout/hChevron3"/>
    <dgm:cxn modelId="{2FA76992-1BDD-4973-9588-FE2AFADC5728}" type="presParOf" srcId="{B17C4D78-6B66-4FBC-B01A-FD3BE1B49C47}" destId="{A256A9E5-2C4F-42E6-BFFD-AA8D02B28031}" srcOrd="6" destOrd="0" presId="urn:microsoft.com/office/officeart/2005/8/layout/hChevron3"/>
    <dgm:cxn modelId="{9E0ECCE4-2638-4B85-9C5D-1693B3260FBC}" type="presParOf" srcId="{B17C4D78-6B66-4FBC-B01A-FD3BE1B49C47}" destId="{9D602F0C-23FF-4B14-87A8-CD2DE91DA1B8}" srcOrd="7" destOrd="0" presId="urn:microsoft.com/office/officeart/2005/8/layout/hChevron3"/>
    <dgm:cxn modelId="{5705FF09-18A1-4CFF-81BA-4DEFE0555036}" type="presParOf" srcId="{B17C4D78-6B66-4FBC-B01A-FD3BE1B49C47}" destId="{EAFE0007-B3C1-4715-A825-6860A7CB92EC}" srcOrd="8" destOrd="0" presId="urn:microsoft.com/office/officeart/2005/8/layout/hChevron3"/>
    <dgm:cxn modelId="{2DEF6425-A18E-47FA-86E8-CE68CA650AAF}" type="presParOf" srcId="{B17C4D78-6B66-4FBC-B01A-FD3BE1B49C47}" destId="{5C57E502-8955-40E2-B85E-50B5D1910D57}" srcOrd="9" destOrd="0" presId="urn:microsoft.com/office/officeart/2005/8/layout/hChevron3"/>
    <dgm:cxn modelId="{05B46039-E071-4C10-AA20-9870D7EF52A3}" type="presParOf" srcId="{B17C4D78-6B66-4FBC-B01A-FD3BE1B49C47}" destId="{8A8BD2E8-E556-4E16-BE95-CE82F440BC1B}" srcOrd="10" destOrd="0" presId="urn:microsoft.com/office/officeart/2005/8/layout/hChevron3"/>
    <dgm:cxn modelId="{2247C5DD-FEBD-48B9-8EF2-94D084DB595A}" type="presParOf" srcId="{B17C4D78-6B66-4FBC-B01A-FD3BE1B49C47}" destId="{1316F686-B3FA-4F54-AC74-EFEA6AC6E69F}" srcOrd="11" destOrd="0" presId="urn:microsoft.com/office/officeart/2005/8/layout/hChevron3"/>
    <dgm:cxn modelId="{732EFC86-C961-473C-9354-475A25A960C7}" type="presParOf" srcId="{B17C4D78-6B66-4FBC-B01A-FD3BE1B49C47}" destId="{E310B575-92FC-4B54-A771-3F430338A1FC}" srcOrd="12" destOrd="0" presId="urn:microsoft.com/office/officeart/2005/8/layout/hChevron3"/>
    <dgm:cxn modelId="{E49671F2-67A4-4B5D-AFAF-C873FD5659FF}" type="presParOf" srcId="{B17C4D78-6B66-4FBC-B01A-FD3BE1B49C47}" destId="{E8858310-AAA4-4D9C-A37E-42CB72189522}" srcOrd="13" destOrd="0" presId="urn:microsoft.com/office/officeart/2005/8/layout/hChevron3"/>
    <dgm:cxn modelId="{00ADF3DB-4AC6-4BFF-AC06-4E6F16ACF392}" type="presParOf" srcId="{B17C4D78-6B66-4FBC-B01A-FD3BE1B49C47}" destId="{4DFB0978-0E13-46B3-A059-099E44911259}" srcOrd="14" destOrd="0" presId="urn:microsoft.com/office/officeart/2005/8/layout/hChevron3"/>
    <dgm:cxn modelId="{819B3349-633B-4665-A5FF-57CFA02F5AF7}" type="presParOf" srcId="{B17C4D78-6B66-4FBC-B01A-FD3BE1B49C47}" destId="{D6209B5C-218F-4AE9-9EDA-B2BB26C575F0}" srcOrd="15" destOrd="0" presId="urn:microsoft.com/office/officeart/2005/8/layout/hChevron3"/>
    <dgm:cxn modelId="{20C7DF18-4DD5-409D-9D53-33AED374EED3}" type="presParOf" srcId="{B17C4D78-6B66-4FBC-B01A-FD3BE1B49C47}" destId="{7DB9B797-26FC-4ADE-BABF-0809D4E84DE8}" srcOrd="16" destOrd="0" presId="urn:microsoft.com/office/officeart/2005/8/layout/hChevron3"/>
    <dgm:cxn modelId="{452D4749-D97A-4567-829C-627E03762CA0}" type="presParOf" srcId="{B17C4D78-6B66-4FBC-B01A-FD3BE1B49C47}" destId="{7B82F385-54F4-4EB4-96DB-BE9EFFF2F482}" srcOrd="17" destOrd="0" presId="urn:microsoft.com/office/officeart/2005/8/layout/hChevron3"/>
    <dgm:cxn modelId="{7C419157-EA2A-47ED-BC5A-BB8485A22AF4}" type="presParOf" srcId="{B17C4D78-6B66-4FBC-B01A-FD3BE1B49C47}" destId="{8BC80766-A93D-4E91-81C6-FBAA8C6D0694}" srcOrd="18" destOrd="0" presId="urn:microsoft.com/office/officeart/2005/8/layout/hChevron3"/>
    <dgm:cxn modelId="{D22FDC65-ADBC-4C75-A48B-54B2E6D27A50}" type="presParOf" srcId="{B17C4D78-6B66-4FBC-B01A-FD3BE1B49C47}" destId="{A47D3DE5-C8ED-4F57-BB0F-6037D143C9B3}" srcOrd="19" destOrd="0" presId="urn:microsoft.com/office/officeart/2005/8/layout/hChevron3"/>
    <dgm:cxn modelId="{C7988025-D2C4-4988-97E3-CAB7000C68FA}" type="presParOf" srcId="{B17C4D78-6B66-4FBC-B01A-FD3BE1B49C47}" destId="{F16586B9-A842-40C4-AA5D-3C13ED24907F}" srcOrd="2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F12F7-BD1C-44DE-A59E-13E96D494A68}">
      <dsp:nvSpPr>
        <dsp:cNvPr id="0" name=""/>
        <dsp:cNvSpPr/>
      </dsp:nvSpPr>
      <dsp:spPr>
        <a:xfrm>
          <a:off x="2758" y="1120352"/>
          <a:ext cx="2510282" cy="100411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0</a:t>
          </a:r>
        </a:p>
      </dsp:txBody>
      <dsp:txXfrm>
        <a:off x="2758" y="1120352"/>
        <a:ext cx="2259254" cy="1004113"/>
      </dsp:txXfrm>
    </dsp:sp>
    <dsp:sp modelId="{23199C1F-DA34-41CB-AFC1-2CB00BDBD091}">
      <dsp:nvSpPr>
        <dsp:cNvPr id="0" name=""/>
        <dsp:cNvSpPr/>
      </dsp:nvSpPr>
      <dsp:spPr>
        <a:xfrm>
          <a:off x="2010984" y="1120352"/>
          <a:ext cx="2510282" cy="1004113"/>
        </a:xfrm>
        <a:prstGeom prst="chevron">
          <a:avLst/>
        </a:prstGeom>
        <a:solidFill>
          <a:schemeClr val="accent5">
            <a:hueOff val="-735334"/>
            <a:satOff val="-1023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</a:t>
          </a:r>
        </a:p>
      </dsp:txBody>
      <dsp:txXfrm>
        <a:off x="2513041" y="1120352"/>
        <a:ext cx="1506169" cy="1004113"/>
      </dsp:txXfrm>
    </dsp:sp>
    <dsp:sp modelId="{A2CBE9BE-9EF7-42B9-8C3E-C09B2B0ED7B5}">
      <dsp:nvSpPr>
        <dsp:cNvPr id="0" name=""/>
        <dsp:cNvSpPr/>
      </dsp:nvSpPr>
      <dsp:spPr>
        <a:xfrm>
          <a:off x="4019210" y="1120352"/>
          <a:ext cx="2510282" cy="1004113"/>
        </a:xfrm>
        <a:prstGeom prst="chevron">
          <a:avLst/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2</a:t>
          </a:r>
        </a:p>
      </dsp:txBody>
      <dsp:txXfrm>
        <a:off x="4521267" y="1120352"/>
        <a:ext cx="1506169" cy="1004113"/>
      </dsp:txXfrm>
    </dsp:sp>
    <dsp:sp modelId="{A256A9E5-2C4F-42E6-BFFD-AA8D02B28031}">
      <dsp:nvSpPr>
        <dsp:cNvPr id="0" name=""/>
        <dsp:cNvSpPr/>
      </dsp:nvSpPr>
      <dsp:spPr>
        <a:xfrm>
          <a:off x="6027437" y="1120352"/>
          <a:ext cx="2510282" cy="1004113"/>
        </a:xfrm>
        <a:prstGeom prst="chevron">
          <a:avLst/>
        </a:prstGeom>
        <a:solidFill>
          <a:schemeClr val="accent5">
            <a:hueOff val="-2206003"/>
            <a:satOff val="-3068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3</a:t>
          </a:r>
        </a:p>
      </dsp:txBody>
      <dsp:txXfrm>
        <a:off x="6529494" y="1120352"/>
        <a:ext cx="1506169" cy="1004113"/>
      </dsp:txXfrm>
    </dsp:sp>
    <dsp:sp modelId="{EAFE0007-B3C1-4715-A825-6860A7CB92EC}">
      <dsp:nvSpPr>
        <dsp:cNvPr id="0" name=""/>
        <dsp:cNvSpPr/>
      </dsp:nvSpPr>
      <dsp:spPr>
        <a:xfrm>
          <a:off x="8035663" y="1120352"/>
          <a:ext cx="2510282" cy="1004113"/>
        </a:xfrm>
        <a:prstGeom prst="chevron">
          <a:avLst/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4</a:t>
          </a:r>
        </a:p>
      </dsp:txBody>
      <dsp:txXfrm>
        <a:off x="8537720" y="1120352"/>
        <a:ext cx="1506169" cy="1004113"/>
      </dsp:txXfrm>
    </dsp:sp>
    <dsp:sp modelId="{8A8BD2E8-E556-4E16-BE95-CE82F440BC1B}">
      <dsp:nvSpPr>
        <dsp:cNvPr id="0" name=""/>
        <dsp:cNvSpPr/>
      </dsp:nvSpPr>
      <dsp:spPr>
        <a:xfrm>
          <a:off x="10043889" y="1120352"/>
          <a:ext cx="2510282" cy="1004113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5</a:t>
          </a:r>
        </a:p>
      </dsp:txBody>
      <dsp:txXfrm>
        <a:off x="10545946" y="1120352"/>
        <a:ext cx="1506169" cy="1004113"/>
      </dsp:txXfrm>
    </dsp:sp>
    <dsp:sp modelId="{E310B575-92FC-4B54-A771-3F430338A1FC}">
      <dsp:nvSpPr>
        <dsp:cNvPr id="0" name=""/>
        <dsp:cNvSpPr/>
      </dsp:nvSpPr>
      <dsp:spPr>
        <a:xfrm>
          <a:off x="12052115" y="1120352"/>
          <a:ext cx="2510282" cy="1004113"/>
        </a:xfrm>
        <a:prstGeom prst="chevron">
          <a:avLst/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6</a:t>
          </a:r>
        </a:p>
      </dsp:txBody>
      <dsp:txXfrm>
        <a:off x="12554172" y="1120352"/>
        <a:ext cx="1506169" cy="1004113"/>
      </dsp:txXfrm>
    </dsp:sp>
    <dsp:sp modelId="{4DFB0978-0E13-46B3-A059-099E44911259}">
      <dsp:nvSpPr>
        <dsp:cNvPr id="0" name=""/>
        <dsp:cNvSpPr/>
      </dsp:nvSpPr>
      <dsp:spPr>
        <a:xfrm>
          <a:off x="14060342" y="1120352"/>
          <a:ext cx="2510282" cy="1004113"/>
        </a:xfrm>
        <a:prstGeom prst="chevron">
          <a:avLst/>
        </a:prstGeom>
        <a:solidFill>
          <a:schemeClr val="accent5">
            <a:hueOff val="-5147341"/>
            <a:satOff val="-7160"/>
            <a:lumOff val="-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7</a:t>
          </a:r>
        </a:p>
      </dsp:txBody>
      <dsp:txXfrm>
        <a:off x="14562399" y="1120352"/>
        <a:ext cx="1506169" cy="1004113"/>
      </dsp:txXfrm>
    </dsp:sp>
    <dsp:sp modelId="{7DB9B797-26FC-4ADE-BABF-0809D4E84DE8}">
      <dsp:nvSpPr>
        <dsp:cNvPr id="0" name=""/>
        <dsp:cNvSpPr/>
      </dsp:nvSpPr>
      <dsp:spPr>
        <a:xfrm>
          <a:off x="16068568" y="1120352"/>
          <a:ext cx="2510282" cy="1004113"/>
        </a:xfrm>
        <a:prstGeom prst="chevron">
          <a:avLst/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8</a:t>
          </a:r>
        </a:p>
      </dsp:txBody>
      <dsp:txXfrm>
        <a:off x="16570625" y="1120352"/>
        <a:ext cx="1506169" cy="1004113"/>
      </dsp:txXfrm>
    </dsp:sp>
    <dsp:sp modelId="{8BC80766-A93D-4E91-81C6-FBAA8C6D0694}">
      <dsp:nvSpPr>
        <dsp:cNvPr id="0" name=""/>
        <dsp:cNvSpPr/>
      </dsp:nvSpPr>
      <dsp:spPr>
        <a:xfrm>
          <a:off x="18076794" y="1120352"/>
          <a:ext cx="2510282" cy="1004113"/>
        </a:xfrm>
        <a:prstGeom prst="chevron">
          <a:avLst/>
        </a:prstGeom>
        <a:solidFill>
          <a:schemeClr val="accent5">
            <a:hueOff val="-6618010"/>
            <a:satOff val="-9205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9</a:t>
          </a:r>
        </a:p>
      </dsp:txBody>
      <dsp:txXfrm>
        <a:off x="18578851" y="1120352"/>
        <a:ext cx="1506169" cy="1004113"/>
      </dsp:txXfrm>
    </dsp:sp>
    <dsp:sp modelId="{F16586B9-A842-40C4-AA5D-3C13ED24907F}">
      <dsp:nvSpPr>
        <dsp:cNvPr id="0" name=""/>
        <dsp:cNvSpPr/>
      </dsp:nvSpPr>
      <dsp:spPr>
        <a:xfrm>
          <a:off x="20085020" y="1120352"/>
          <a:ext cx="2510282" cy="1004113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026" tIns="138684" rIns="69342" bIns="138684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10</a:t>
          </a:r>
        </a:p>
      </dsp:txBody>
      <dsp:txXfrm>
        <a:off x="20587077" y="1120352"/>
        <a:ext cx="1506169" cy="1004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A553A-593A-4EAB-A64C-8E74EEEDDF0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171A-C631-485E-852C-416A70403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8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8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D31A-C1E4-4DB9-AB12-D6E82807CB7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8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2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4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1171A-C631-485E-852C-416A704032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8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1063" y="3471332"/>
            <a:ext cx="20237715" cy="3582459"/>
          </a:xfrm>
          <a:prstGeom prst="rect">
            <a:avLst/>
          </a:prstGeom>
        </p:spPr>
        <p:txBody>
          <a:bodyPr anchor="b"/>
          <a:lstStyle>
            <a:lvl1pPr algn="l">
              <a:defRPr sz="120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063" y="7204076"/>
            <a:ext cx="20237715" cy="2989791"/>
          </a:xfrm>
        </p:spPr>
        <p:txBody>
          <a:bodyPr/>
          <a:lstStyle>
            <a:lvl1pPr marL="0" indent="0" algn="l">
              <a:buNone/>
              <a:defRPr sz="480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BBD0-3435-4C03-85C1-BB8EC87F44C0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6212-2D50-EC4C-9D9C-093DA6B3D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15066"/>
            <a:ext cx="21034375" cy="14901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2B2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76400" y="3651250"/>
            <a:ext cx="21034375" cy="8702675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735013" indent="-6858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857500" indent="-571500"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CB4CC76E-192D-466D-9AAD-E76B5311B045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2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032000"/>
            <a:ext cx="21034375" cy="1349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2B2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5B23-0E4F-42CA-B33A-1E336EB28C55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97F0E60-48CA-409A-BA79-C2481F1CBDE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676401" y="3642285"/>
            <a:ext cx="10440984" cy="8702675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857500" indent="-571500"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60D9E-C3AC-473A-8220-2CD114F96F2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269790" y="3642284"/>
            <a:ext cx="10440986" cy="8702675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857500" indent="-571500"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>
                <a:latin typeface="Franklin Gothic Book" panose="020B0503020102020204" pitchFamily="34" charset="0"/>
              </a:defRPr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11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1200"/>
            <a:ext cx="21034375" cy="157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400" b="1">
                <a:solidFill>
                  <a:srgbClr val="2B2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CB4E3008-AF68-48CC-886A-8E9BDB892DF5}" type="datetime1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07B8F4E1-6A55-4961-9765-EC7FB5BCC1E5}" type="datetime1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2252132"/>
            <a:ext cx="7866063" cy="1862668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6063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906A8627-845E-41FF-ABD8-7373047FBB0D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8D1D1F-F23D-4456-A5E4-06FD3CB9934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0361613" y="2252132"/>
            <a:ext cx="12349162" cy="9485843"/>
          </a:xfrm>
          <a:prstGeom prst="rect">
            <a:avLst/>
          </a:prstGeo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  <a:lvl2pPr marL="6858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2pPr>
            <a:lvl3pPr marL="11430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>
                <a:latin typeface="Franklin Gothic Book" panose="020B0503020102020204" pitchFamily="34" charset="0"/>
                <a:cs typeface="Arial" panose="020B0604020202020204" pitchFamily="34" charset="0"/>
              </a:defRPr>
            </a:lvl3pPr>
            <a:lvl4pPr marL="16002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>
                <a:latin typeface="Franklin Gothic Book" panose="020B0503020102020204" pitchFamily="34" charset="0"/>
                <a:cs typeface="Arial" panose="020B0604020202020204" pitchFamily="34" charset="0"/>
              </a:defRPr>
            </a:lvl4pPr>
            <a:lvl5pPr marL="2057400" indent="-457200"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>
                <a:latin typeface="Franklin Gothic Book" panose="020B0503020102020204" pitchFamily="34" charset="0"/>
                <a:cs typeface="Arial" panose="020B0604020202020204" pitchFamily="34" charset="0"/>
              </a:defRPr>
            </a:lvl5pPr>
            <a:lvl6pPr marL="2857500" indent="-571500"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/>
            </a:lvl6pPr>
          </a:lstStyle>
          <a:p>
            <a:pPr lvl="0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69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B3F1-906D-4024-8011-1A25819B5EBA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28AAF-327E-A34D-92B6-6BB28F28D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1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79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8FCC-9AFF-48A4-A957-1699EB6812F9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788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2788" y="12712700"/>
            <a:ext cx="548798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AD03-AF99-394D-8186-42BC5564A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8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8" r:id="rId3"/>
    <p:sldLayoutId id="2147483669" r:id="rId4"/>
    <p:sldLayoutId id="214748367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pnet.atlassian.net/wiki/x/AYCX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vaers.hhs.gov/uploadFile/index.jsp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A9204-1FE5-4521-82A5-157EBAB29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/>
              <a:t>Harnessing EHRs to Enhance Reporting to the Vaccine Adverse Event Reporting System (VAERS)</a:t>
            </a:r>
            <a:endParaRPr lang="en-US" sz="7200" b="1" dirty="0">
              <a:latin typeface="Franklin Gothic Book" panose="020B05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1FA3DD-DE62-40AE-8A75-5EA836BF74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80B9F-A200-4BBC-85D5-D87BCADC6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61" y="11658498"/>
            <a:ext cx="7672767" cy="1359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945EDE-6D48-4868-9A43-0066054B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2287" y="11696994"/>
            <a:ext cx="3162300" cy="895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EC23B6-C4DD-40E2-BCF4-77984563A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4295" y="11787085"/>
            <a:ext cx="4114800" cy="790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5E15DB-8F2D-4964-8133-A6F3E7A59D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0940" y="11751309"/>
            <a:ext cx="1898980" cy="117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1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0D96-610D-484C-BE75-2A6660CD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9343-5FC6-4AD9-A060-A6FBB4EAC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651250"/>
            <a:ext cx="21034375" cy="9389836"/>
          </a:xfrm>
        </p:spPr>
        <p:txBody>
          <a:bodyPr>
            <a:normAutofit/>
          </a:bodyPr>
          <a:lstStyle/>
          <a:p>
            <a:r>
              <a:rPr lang="en-US" sz="6600" dirty="0"/>
              <a:t>ESP VAERS can increase vaccine adverse event detection and reporting rates</a:t>
            </a:r>
          </a:p>
          <a:p>
            <a:pPr lvl="2"/>
            <a:r>
              <a:rPr lang="en-US" sz="6000" dirty="0"/>
              <a:t>Helps identify potential events for clinical review</a:t>
            </a:r>
          </a:p>
          <a:p>
            <a:pPr lvl="2"/>
            <a:r>
              <a:rPr lang="en-US" sz="6000" dirty="0"/>
              <a:t>Allows clinicians to review, confirm, and comment upon potential adverse events</a:t>
            </a:r>
          </a:p>
          <a:p>
            <a:pPr lvl="2"/>
            <a:r>
              <a:rPr lang="en-US" sz="6000" dirty="0"/>
              <a:t>Facilitates reporting to VAERS compared with conventional manual reporting</a:t>
            </a:r>
          </a:p>
          <a:p>
            <a:pPr lvl="2"/>
            <a:r>
              <a:rPr lang="en-US" sz="6000" dirty="0"/>
              <a:t>Detected and reported events have credible face value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F5ED8-482A-4436-B01A-E6E2D3E9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1D44A-7AD5-4C66-86A0-99437DA4F0DF}"/>
              </a:ext>
            </a:extLst>
          </p:cNvPr>
          <p:cNvSpPr txBox="1"/>
          <p:nvPr/>
        </p:nvSpPr>
        <p:spPr>
          <a:xfrm>
            <a:off x="2105247" y="11998209"/>
            <a:ext cx="22030660" cy="142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Franklin Gothic Book" panose="020B0503020102020204" pitchFamily="34" charset="0"/>
              </a:rPr>
              <a:t>Visit </a:t>
            </a:r>
            <a:r>
              <a:rPr lang="en-US" sz="4400" dirty="0">
                <a:latin typeface="Franklin Gothic Book" panose="020B0503020102020204" pitchFamily="34" charset="0"/>
                <a:hlinkClick r:id="rId3"/>
              </a:rPr>
              <a:t>https://espnet.atlassian.net/wiki/x/AYCXM</a:t>
            </a:r>
            <a:r>
              <a:rPr lang="en-US" sz="4400" dirty="0">
                <a:latin typeface="Franklin Gothic Book" panose="020B0503020102020204" pitchFamily="34" charset="0"/>
              </a:rPr>
              <a:t> for information on implementing ESP</a:t>
            </a: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13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B94DB6-9066-43A1-B547-306E5B710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61" y="0"/>
            <a:ext cx="23720852" cy="128538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AFA97D-659D-46FE-A753-F666DDF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351584-B6D9-4DE2-AD10-A2A07E972DFF}"/>
              </a:ext>
            </a:extLst>
          </p:cNvPr>
          <p:cNvSpPr txBox="1"/>
          <p:nvPr/>
        </p:nvSpPr>
        <p:spPr>
          <a:xfrm>
            <a:off x="573085" y="13175796"/>
            <a:ext cx="13164685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VAERS Paper Event Reporting Form 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hlinkClick r:id="rId4"/>
              </a:rPr>
              <a:t>https://vaers.hhs.gov/uploadFile/index.jsp</a:t>
            </a:r>
            <a:r>
              <a:rPr lang="en-US" sz="2800" i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737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628490" y="5115373"/>
            <a:ext cx="15544800" cy="853440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US" altLang="en-US" sz="800"/>
          </a:p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US" altLang="en-US" sz="4800"/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altLang="en-US" sz="4800"/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altLang="en-US" sz="4800" b="1"/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altLang="en-US" sz="4800"/>
          </a:p>
          <a:p>
            <a:pPr marL="0" indent="0">
              <a:spcBef>
                <a:spcPts val="800"/>
              </a:spcBef>
              <a:spcAft>
                <a:spcPts val="400"/>
              </a:spcAft>
              <a:buNone/>
            </a:pPr>
            <a:endParaRPr lang="en-US" altLang="en-US" sz="4000"/>
          </a:p>
          <a:p>
            <a:pPr>
              <a:spcBef>
                <a:spcPts val="800"/>
              </a:spcBef>
              <a:spcAft>
                <a:spcPts val="400"/>
              </a:spcAft>
            </a:pPr>
            <a:endParaRPr lang="en-US" altLang="en-US" sz="4000"/>
          </a:p>
          <a:p>
            <a:pPr lvl="1">
              <a:spcBef>
                <a:spcPts val="800"/>
              </a:spcBef>
              <a:spcAft>
                <a:spcPts val="400"/>
              </a:spcAft>
            </a:pPr>
            <a:endParaRPr lang="en-US" altLang="en-US" sz="3200"/>
          </a:p>
          <a:p>
            <a:pPr>
              <a:spcAft>
                <a:spcPts val="1200"/>
              </a:spcAft>
            </a:pPr>
            <a:endParaRPr lang="en-US" altLang="en-US" sz="400"/>
          </a:p>
          <a:p>
            <a:pPr lvl="1"/>
            <a:endParaRPr lang="en-US" altLang="en-US" sz="4800" dirty="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57B80D53-0D73-4298-B356-678184AB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02" y="12450462"/>
            <a:ext cx="587779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ts val="0"/>
              </a:spcBef>
              <a:buClrTx/>
              <a:buFontTx/>
              <a:buNone/>
            </a:pPr>
            <a:r>
              <a:rPr lang="en-US" altLang="en-US" sz="2000" i="1" dirty="0">
                <a:latin typeface="Franklin Gothic Book" panose="020B0503020102020204" pitchFamily="34" charset="0"/>
                <a:cs typeface="Tahoma" panose="020B0604030504040204" pitchFamily="34" charset="0"/>
              </a:rPr>
              <a:t>Am J Public Health </a:t>
            </a:r>
            <a:r>
              <a:rPr lang="en-US" altLang="en-US" sz="2000" dirty="0">
                <a:latin typeface="Franklin Gothic Book" panose="020B0503020102020204" pitchFamily="34" charset="0"/>
                <a:cs typeface="Tahoma" panose="020B0604030504040204" pitchFamily="34" charset="0"/>
              </a:rPr>
              <a:t>2017; 107(9): 1406-1412</a:t>
            </a:r>
          </a:p>
          <a:p>
            <a:pPr algn="l">
              <a:spcBef>
                <a:spcPts val="0"/>
              </a:spcBef>
              <a:buClrTx/>
              <a:buFontTx/>
              <a:buNone/>
            </a:pPr>
            <a:r>
              <a:rPr lang="en-US" altLang="en-US" sz="2000" i="1" dirty="0">
                <a:latin typeface="Franklin Gothic Book" panose="020B0503020102020204" pitchFamily="34" charset="0"/>
                <a:cs typeface="Tahoma" panose="020B0604030504040204" pitchFamily="34" charset="0"/>
              </a:rPr>
              <a:t>Clinical Infectious Diseases </a:t>
            </a:r>
            <a:r>
              <a:rPr lang="en-US" altLang="en-US" sz="2000" dirty="0">
                <a:latin typeface="Franklin Gothic Book" panose="020B0503020102020204" pitchFamily="34" charset="0"/>
                <a:cs typeface="Tahoma" panose="020B0604030504040204" pitchFamily="34" charset="0"/>
              </a:rPr>
              <a:t>2015; 61(6): 864–870</a:t>
            </a:r>
            <a:endParaRPr lang="en-US" altLang="en-US" sz="2000" i="1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Tx/>
              <a:buFontTx/>
              <a:buNone/>
            </a:pPr>
            <a:r>
              <a:rPr lang="en-US" altLang="en-US" sz="2000" i="1" dirty="0">
                <a:latin typeface="Franklin Gothic Book" panose="020B0503020102020204" pitchFamily="34" charset="0"/>
                <a:cs typeface="Tahoma" panose="020B0604030504040204" pitchFamily="34" charset="0"/>
              </a:rPr>
              <a:t>JAMIA </a:t>
            </a:r>
            <a:r>
              <a:rPr lang="en-US" altLang="en-US" sz="2000" dirty="0">
                <a:latin typeface="Franklin Gothic Book" panose="020B0503020102020204" pitchFamily="34" charset="0"/>
                <a:cs typeface="Tahoma" panose="020B0604030504040204" pitchFamily="34" charset="0"/>
              </a:rPr>
              <a:t>2009;16:18-24</a:t>
            </a:r>
            <a:br>
              <a:rPr lang="en-US" altLang="en-US" sz="2000" i="1" dirty="0">
                <a:latin typeface="Franklin Gothic Book" panose="020B0503020102020204" pitchFamily="34" charset="0"/>
                <a:cs typeface="Tahoma" panose="020B0604030504040204" pitchFamily="34" charset="0"/>
              </a:rPr>
            </a:br>
            <a:endParaRPr lang="en-US" altLang="en-US" sz="2000" dirty="0">
              <a:latin typeface="Franklin Gothic Book" panose="020B05030201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B7F6E74-D8D7-4593-ACC1-370517A30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329716"/>
            <a:ext cx="15544800" cy="1490133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Automated detection and reporting to VAERS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C9CD659-7D57-4D8D-8C98-94360FDFECE2}"/>
              </a:ext>
            </a:extLst>
          </p:cNvPr>
          <p:cNvGrpSpPr/>
          <p:nvPr/>
        </p:nvGrpSpPr>
        <p:grpSpPr>
          <a:xfrm>
            <a:off x="16223800" y="3578961"/>
            <a:ext cx="5595302" cy="4785630"/>
            <a:chOff x="13195931" y="3583444"/>
            <a:chExt cx="4921626" cy="42963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D463A8-33E4-4B09-91FB-75E2DF42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4735710" y="3583444"/>
              <a:ext cx="3381847" cy="42963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24A6DB5-AE92-4783-A8DB-2121CF0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95931" y="4160596"/>
              <a:ext cx="2821202" cy="1786761"/>
            </a:xfrm>
            <a:prstGeom prst="rect">
              <a:avLst/>
            </a:prstGeom>
          </p:spPr>
        </p:pic>
      </p:grpSp>
      <p:sp>
        <p:nvSpPr>
          <p:cNvPr id="32" name="Text Box 4">
            <a:extLst>
              <a:ext uri="{FF2B5EF4-FFF2-40B4-BE49-F238E27FC236}">
                <a16:creationId xmlns:a16="http://schemas.microsoft.com/office/drawing/2014/main" id="{66A46552-702C-4FF7-BA5D-6442FB24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633" y="3901168"/>
            <a:ext cx="3632596" cy="12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85000"/>
              <a:buFont typeface="Wingdings" panose="05000000000000000000" pitchFamily="2" charset="2"/>
              <a:buChar char="ü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90000"/>
              <a:buFont typeface="Wingdings" panose="05000000000000000000" pitchFamily="2" charset="2"/>
              <a:buChar char="F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 2" panose="05020102010507070707" pitchFamily="18" charset="2"/>
              <a:buChar char="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2B2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 Server at Clinical Site</a:t>
            </a:r>
          </a:p>
        </p:txBody>
      </p:sp>
      <p:cxnSp>
        <p:nvCxnSpPr>
          <p:cNvPr id="32778" name="Straight Arrow Connector 32777">
            <a:extLst>
              <a:ext uri="{FF2B5EF4-FFF2-40B4-BE49-F238E27FC236}">
                <a16:creationId xmlns:a16="http://schemas.microsoft.com/office/drawing/2014/main" id="{6B133C00-DED0-4EA6-AA10-A9104D2583C1}"/>
              </a:ext>
            </a:extLst>
          </p:cNvPr>
          <p:cNvCxnSpPr>
            <a:cxnSpLocks/>
          </p:cNvCxnSpPr>
          <p:nvPr/>
        </p:nvCxnSpPr>
        <p:spPr>
          <a:xfrm>
            <a:off x="9682187" y="4932772"/>
            <a:ext cx="6186463" cy="9499"/>
          </a:xfrm>
          <a:prstGeom prst="straightConnector1">
            <a:avLst/>
          </a:prstGeom>
          <a:ln w="130175">
            <a:solidFill>
              <a:srgbClr val="2B2B6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3E361A8-3D2B-487A-90ED-890A2799DACE}"/>
              </a:ext>
            </a:extLst>
          </p:cNvPr>
          <p:cNvCxnSpPr>
            <a:cxnSpLocks/>
          </p:cNvCxnSpPr>
          <p:nvPr/>
        </p:nvCxnSpPr>
        <p:spPr>
          <a:xfrm flipH="1">
            <a:off x="5053950" y="6702979"/>
            <a:ext cx="11169851" cy="22359"/>
          </a:xfrm>
          <a:prstGeom prst="straightConnector1">
            <a:avLst/>
          </a:prstGeom>
          <a:ln w="127000">
            <a:solidFill>
              <a:srgbClr val="2B2B6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932D56F-9AEA-47A8-A9F2-9D5B5C3FB517}"/>
              </a:ext>
            </a:extLst>
          </p:cNvPr>
          <p:cNvCxnSpPr>
            <a:cxnSpLocks/>
          </p:cNvCxnSpPr>
          <p:nvPr/>
        </p:nvCxnSpPr>
        <p:spPr>
          <a:xfrm flipV="1">
            <a:off x="8852938" y="9862879"/>
            <a:ext cx="8798858" cy="37630"/>
          </a:xfrm>
          <a:prstGeom prst="straightConnector1">
            <a:avLst/>
          </a:prstGeom>
          <a:ln w="127000">
            <a:solidFill>
              <a:srgbClr val="2B2B6A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FF5C2578-DDB6-40F6-B86D-3095D3676FB8}"/>
              </a:ext>
            </a:extLst>
          </p:cNvPr>
          <p:cNvSpPr/>
          <p:nvPr/>
        </p:nvSpPr>
        <p:spPr>
          <a:xfrm>
            <a:off x="10773002" y="2908299"/>
            <a:ext cx="3844757" cy="1466825"/>
          </a:xfrm>
          <a:prstGeom prst="rect">
            <a:avLst/>
          </a:prstGeom>
          <a:solidFill>
            <a:srgbClr val="0B65A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ESP sends message to clinician for review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CE510E1-E504-4597-9B60-98DA734A9C70}"/>
              </a:ext>
            </a:extLst>
          </p:cNvPr>
          <p:cNvSpPr/>
          <p:nvPr/>
        </p:nvSpPr>
        <p:spPr>
          <a:xfrm>
            <a:off x="11156775" y="7141160"/>
            <a:ext cx="3207369" cy="1466825"/>
          </a:xfrm>
          <a:prstGeom prst="rect">
            <a:avLst/>
          </a:prstGeom>
          <a:solidFill>
            <a:srgbClr val="0B65A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Clinician confirms or denies AE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7C622E1-C734-4DA1-91AA-4FD1474D61C7}"/>
              </a:ext>
            </a:extLst>
          </p:cNvPr>
          <p:cNvSpPr/>
          <p:nvPr/>
        </p:nvSpPr>
        <p:spPr>
          <a:xfrm>
            <a:off x="11516478" y="10586696"/>
            <a:ext cx="3912739" cy="1955597"/>
          </a:xfrm>
          <a:prstGeom prst="rect">
            <a:avLst/>
          </a:prstGeom>
          <a:solidFill>
            <a:srgbClr val="0B65A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appropriate,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ESP creates report and sends to VAERS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C30E62-A011-432D-A831-4CFE517329D9}"/>
              </a:ext>
            </a:extLst>
          </p:cNvPr>
          <p:cNvGrpSpPr/>
          <p:nvPr/>
        </p:nvGrpSpPr>
        <p:grpSpPr>
          <a:xfrm>
            <a:off x="3478271" y="8029762"/>
            <a:ext cx="5374667" cy="4230485"/>
            <a:chOff x="2480582" y="6595877"/>
            <a:chExt cx="5374667" cy="4230485"/>
          </a:xfrm>
        </p:grpSpPr>
        <p:pic>
          <p:nvPicPr>
            <p:cNvPr id="32776" name="Picture 32775">
              <a:extLst>
                <a:ext uri="{FF2B5EF4-FFF2-40B4-BE49-F238E27FC236}">
                  <a16:creationId xmlns:a16="http://schemas.microsoft.com/office/drawing/2014/main" id="{E204BB0D-08F1-41E5-B304-3F382F5C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80582" y="6595877"/>
              <a:ext cx="3907430" cy="3907430"/>
            </a:xfrm>
            <a:prstGeom prst="rect">
              <a:avLst/>
            </a:prstGeom>
          </p:spPr>
        </p:pic>
        <p:sp>
          <p:nvSpPr>
            <p:cNvPr id="75" name="Text Box 4">
              <a:extLst>
                <a:ext uri="{FF2B5EF4-FFF2-40B4-BE49-F238E27FC236}">
                  <a16:creationId xmlns:a16="http://schemas.microsoft.com/office/drawing/2014/main" id="{DC414242-500A-4BDB-987D-554421387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738" y="9872255"/>
              <a:ext cx="390743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just">
                <a:spcBef>
                  <a:spcPct val="20000"/>
                </a:spcBef>
                <a:buClr>
                  <a:srgbClr val="800000"/>
                </a:buClr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800000"/>
                </a:buClr>
                <a:buSzPct val="85000"/>
                <a:buFont typeface="Wingdings" panose="05000000000000000000" pitchFamily="2" charset="2"/>
                <a:buChar char="ü"/>
                <a:defRPr sz="22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800000"/>
                </a:buClr>
                <a:buSzPct val="90000"/>
                <a:buFont typeface="Wingdings" panose="05000000000000000000" pitchFamily="2" charset="2"/>
                <a:buChar char="F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800000"/>
                </a:buClr>
                <a:buFont typeface="Wingdings" panose="05000000000000000000" pitchFamily="2" charset="2"/>
                <a:buChar char="Ø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00000"/>
                </a:buClr>
                <a:buSzPct val="90000"/>
                <a:buFont typeface="Wingdings 2" panose="05020102010507070707" pitchFamily="18" charset="2"/>
                <a:buChar char="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90000"/>
                <a:buFont typeface="Wingdings 2" panose="05020102010507070707" pitchFamily="18" charset="2"/>
                <a:buChar char="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90000"/>
                <a:buFont typeface="Wingdings 2" panose="05020102010507070707" pitchFamily="18" charset="2"/>
                <a:buChar char="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90000"/>
                <a:buFont typeface="Wingdings 2" panose="05020102010507070707" pitchFamily="18" charset="2"/>
                <a:buChar char="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00000"/>
                </a:buClr>
                <a:buSzPct val="90000"/>
                <a:buFont typeface="Wingdings 2" panose="05020102010507070707" pitchFamily="18" charset="2"/>
                <a:buChar char="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ClrTx/>
                <a:buFontTx/>
                <a:buNone/>
              </a:pPr>
              <a:r>
                <a:rPr lang="en-US" altLang="en-US" sz="2800" b="1" dirty="0">
                  <a:solidFill>
                    <a:srgbClr val="2B2B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HL7 Electronic VAERS Report</a:t>
              </a:r>
            </a:p>
          </p:txBody>
        </p:sp>
        <p:pic>
          <p:nvPicPr>
            <p:cNvPr id="32787" name="Picture 32786">
              <a:extLst>
                <a:ext uri="{FF2B5EF4-FFF2-40B4-BE49-F238E27FC236}">
                  <a16:creationId xmlns:a16="http://schemas.microsoft.com/office/drawing/2014/main" id="{B0824AB4-4C94-4963-ACCF-B31008CB7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9538" y="7174100"/>
              <a:ext cx="3355711" cy="33557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0E2DCEA-4154-440A-A44C-E32553E5E005}"/>
              </a:ext>
            </a:extLst>
          </p:cNvPr>
          <p:cNvGrpSpPr/>
          <p:nvPr/>
        </p:nvGrpSpPr>
        <p:grpSpPr>
          <a:xfrm>
            <a:off x="5429012" y="2786680"/>
            <a:ext cx="3355711" cy="2806007"/>
            <a:chOff x="5497226" y="3074743"/>
            <a:chExt cx="3355711" cy="2558484"/>
          </a:xfrm>
        </p:grpSpPr>
        <p:sp>
          <p:nvSpPr>
            <p:cNvPr id="32784" name="Rectangle 32783">
              <a:extLst>
                <a:ext uri="{FF2B5EF4-FFF2-40B4-BE49-F238E27FC236}">
                  <a16:creationId xmlns:a16="http://schemas.microsoft.com/office/drawing/2014/main" id="{529C641F-0E51-4A85-97AB-672113FF9259}"/>
                </a:ext>
              </a:extLst>
            </p:cNvPr>
            <p:cNvSpPr/>
            <p:nvPr/>
          </p:nvSpPr>
          <p:spPr>
            <a:xfrm>
              <a:off x="5497226" y="3074743"/>
              <a:ext cx="3355711" cy="2558484"/>
            </a:xfrm>
            <a:prstGeom prst="rect">
              <a:avLst/>
            </a:prstGeom>
            <a:ln w="38100">
              <a:solidFill>
                <a:srgbClr val="2B2B6A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>
                  <a:solidFill>
                    <a:srgbClr val="2B2B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VAERS algorithm detects possible Adverse Event (AE)</a:t>
              </a:r>
            </a:p>
          </p:txBody>
        </p:sp>
        <p:pic>
          <p:nvPicPr>
            <p:cNvPr id="41" name="Graphic 40" descr="Lightbulb">
              <a:extLst>
                <a:ext uri="{FF2B5EF4-FFF2-40B4-BE49-F238E27FC236}">
                  <a16:creationId xmlns:a16="http://schemas.microsoft.com/office/drawing/2014/main" id="{FFC1B291-97F4-44DD-9E79-C9929EE12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79024" y="4471236"/>
              <a:ext cx="1063294" cy="1063294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5A41B-6DDC-4621-8BC1-A9EF2F43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B69FCA-6D5C-4F8C-A70B-B718B6FA42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778" y="4942271"/>
            <a:ext cx="3438953" cy="357781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6108E8E-0D76-467E-A520-E12DA678855D}"/>
              </a:ext>
            </a:extLst>
          </p:cNvPr>
          <p:cNvGrpSpPr/>
          <p:nvPr/>
        </p:nvGrpSpPr>
        <p:grpSpPr>
          <a:xfrm>
            <a:off x="17868658" y="8993778"/>
            <a:ext cx="5077080" cy="2091467"/>
            <a:chOff x="17868658" y="8993778"/>
            <a:chExt cx="5077080" cy="209146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EDCA2D-2EB6-459D-8A1D-F558AA604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868658" y="9483144"/>
              <a:ext cx="5077080" cy="160210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BEECE4-B50D-4E0F-815C-26341FAEE5D6}"/>
                </a:ext>
              </a:extLst>
            </p:cNvPr>
            <p:cNvSpPr txBox="1"/>
            <p:nvPr/>
          </p:nvSpPr>
          <p:spPr>
            <a:xfrm>
              <a:off x="19056186" y="8993778"/>
              <a:ext cx="2681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075492"/>
                  </a:solidFill>
                  <a:latin typeface="Abadi" panose="020B0604020104020204" pitchFamily="34" charset="0"/>
                </a:rPr>
                <a:t>CDC/FDA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897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327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A224D6-AC52-487C-AD01-7DFC0828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23" y="1982220"/>
            <a:ext cx="20805727" cy="1109560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D33A71-F6F7-4B75-886B-B3C0A93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3CE64A5-368A-4C40-B3EF-4886C17E9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7814788"/>
              </p:ext>
            </p:extLst>
          </p:nvPr>
        </p:nvGraphicFramePr>
        <p:xfrm>
          <a:off x="894556" y="10442929"/>
          <a:ext cx="22598062" cy="324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1FEF3D5-A42A-4ED4-9199-2FAC430E8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ESP-VAERS Logic</a:t>
            </a:r>
            <a:endParaRPr lang="en-US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8A2D2BAD-87CB-49BD-A1F8-ED85492D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89" y="6745995"/>
            <a:ext cx="6805610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1028700" indent="-10287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5400" dirty="0">
                <a:latin typeface="Franklin Gothic Book" panose="020B0503020102020204" pitchFamily="34" charset="0"/>
                <a:cs typeface="Tahoma" panose="020B0604030504040204" pitchFamily="34" charset="0"/>
              </a:rPr>
              <a:t> Assess patient’s past encounters </a:t>
            </a:r>
            <a:r>
              <a:rPr lang="en-US" altLang="en-US" sz="5400" dirty="0">
                <a:latin typeface="Franklin Gothic Book" panose="020B050302010202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</a:t>
            </a:r>
            <a:r>
              <a:rPr lang="en-US" altLang="en-US" sz="5400" dirty="0">
                <a:latin typeface="Franklin Gothic Book" panose="020B0503020102020204" pitchFamily="34" charset="0"/>
                <a:cs typeface="Tahoma" panose="020B0604030504040204" pitchFamily="34" charset="0"/>
              </a:rPr>
              <a:t> last creatinine 2.2</a:t>
            </a:r>
          </a:p>
          <a:p>
            <a:pPr marL="1028700" indent="-1028700">
              <a:spcBef>
                <a:spcPct val="50000"/>
              </a:spcBef>
              <a:buFont typeface="+mj-lt"/>
              <a:buAutoNum type="romanUcPeriod"/>
            </a:pPr>
            <a:r>
              <a:rPr lang="en-US" altLang="en-US" sz="5400" dirty="0"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en-US" altLang="en-US" sz="5400" dirty="0">
                <a:solidFill>
                  <a:srgbClr val="FF0000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Stop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E8E31A-2D3F-4BAC-88C0-98296955A5E8}"/>
              </a:ext>
            </a:extLst>
          </p:cNvPr>
          <p:cNvGrpSpPr/>
          <p:nvPr/>
        </p:nvGrpSpPr>
        <p:grpSpPr>
          <a:xfrm>
            <a:off x="649288" y="8513180"/>
            <a:ext cx="12661900" cy="2699106"/>
            <a:chOff x="649288" y="8513180"/>
            <a:chExt cx="12661900" cy="2699106"/>
          </a:xfrm>
        </p:grpSpPr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EF9C5993-C075-44E8-8E4C-EC615A8F4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288" y="8513180"/>
              <a:ext cx="12661900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5400" dirty="0">
                  <a:latin typeface="Franklin Gothic Book" panose="020B0503020102020204" pitchFamily="34" charset="0"/>
                  <a:cs typeface="Tahoma" panose="020B0604030504040204" pitchFamily="34" charset="0"/>
                </a:rPr>
                <a:t>Day 0 – influenza vaccine administered</a:t>
              </a:r>
              <a:r>
                <a:rPr lang="en-US" altLang="en-US" sz="5400" dirty="0">
                  <a:latin typeface="Franklin Gothic Book" panose="020B0503020102020204" pitchFamily="34" charset="0"/>
                </a:rPr>
                <a:t>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2E4B9E-2E04-40FE-9C01-2235C2F04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1200" y="9798771"/>
              <a:ext cx="0" cy="1413515"/>
            </a:xfrm>
            <a:prstGeom prst="line">
              <a:avLst/>
            </a:prstGeom>
            <a:ln w="762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2C1094-0F5B-45A4-853A-47D3C2E94404}"/>
              </a:ext>
            </a:extLst>
          </p:cNvPr>
          <p:cNvGrpSpPr/>
          <p:nvPr/>
        </p:nvGrpSpPr>
        <p:grpSpPr>
          <a:xfrm>
            <a:off x="12880975" y="4290007"/>
            <a:ext cx="9829800" cy="6922279"/>
            <a:chOff x="12880975" y="4290007"/>
            <a:chExt cx="9829800" cy="6922279"/>
          </a:xfrm>
        </p:grpSpPr>
        <p:sp>
          <p:nvSpPr>
            <p:cNvPr id="5" name="Text Box 3">
              <a:extLst>
                <a:ext uri="{FF2B5EF4-FFF2-40B4-BE49-F238E27FC236}">
                  <a16:creationId xmlns:a16="http://schemas.microsoft.com/office/drawing/2014/main" id="{569E0D7A-59C2-482B-AEC8-2AFF8A9E1C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80975" y="4290007"/>
              <a:ext cx="9829800" cy="1754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en-US" sz="5400" dirty="0">
                  <a:latin typeface="Franklin Gothic Book" panose="020B0503020102020204" pitchFamily="34" charset="0"/>
                  <a:cs typeface="Tahoma" panose="020B0604030504040204" pitchFamily="34" charset="0"/>
                </a:rPr>
                <a:t>Day 9 – patient has routine lab work – creatinine 2.3</a:t>
              </a:r>
              <a:endParaRPr lang="en-US" altLang="en-US" sz="5400" dirty="0">
                <a:latin typeface="Franklin Gothic Book" panose="020B050302010202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0FB2B1-6A84-437D-A05F-D921577FD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116799" y="6248400"/>
              <a:ext cx="0" cy="4963886"/>
            </a:xfrm>
            <a:prstGeom prst="line">
              <a:avLst/>
            </a:prstGeom>
            <a:ln w="76200"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98453EC-26B8-4A30-A5D9-456541AF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3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13A10D-44DB-4B7B-B16E-0747F7B50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751" y="1906056"/>
            <a:ext cx="11660227" cy="11383964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C85452-1C02-45AF-88EC-0CA4A3B7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B4B132-5DDA-4142-A7FB-972DBBF2B5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9288" y="233955"/>
            <a:ext cx="10371138" cy="1490663"/>
          </a:xfrm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rgbClr val="2B2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input screen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D41C7-CD37-4E1B-927B-D3ECD3FAD42E}"/>
              </a:ext>
            </a:extLst>
          </p:cNvPr>
          <p:cNvSpPr txBox="1"/>
          <p:nvPr/>
        </p:nvSpPr>
        <p:spPr>
          <a:xfrm>
            <a:off x="12384088" y="425980"/>
            <a:ext cx="1146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B2B6A"/>
                </a:solidFill>
              </a:rPr>
              <a:t>These questions only applicable if clinician answers “yes” to first question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FA26D8-E379-457E-B91F-F63456E0D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564" y="7942428"/>
            <a:ext cx="9009035" cy="55694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74448-0E4B-44E0-8246-680CE7A0E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8" y="1131686"/>
            <a:ext cx="11199268" cy="684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2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F8CE9-CDBB-471E-85AF-6E124CADE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ESP Team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831EA-15BA-414F-8815-C6B9AC17BEF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3581400"/>
            <a:ext cx="7772399" cy="8702675"/>
          </a:xfrm>
        </p:spPr>
        <p:txBody>
          <a:bodyPr>
            <a:normAutofit/>
          </a:bodyPr>
          <a:lstStyle/>
          <a:p>
            <a:r>
              <a:rPr lang="en-US" sz="4800" dirty="0"/>
              <a:t>Dept of Population Medicine, Harvard Pilgrim Health Care/Harvard Medical School</a:t>
            </a:r>
          </a:p>
          <a:p>
            <a:pPr lvl="2"/>
            <a:r>
              <a:rPr lang="en-US" dirty="0"/>
              <a:t>Richard Platt</a:t>
            </a:r>
          </a:p>
          <a:p>
            <a:pPr lvl="2"/>
            <a:r>
              <a:rPr lang="en-US" dirty="0"/>
              <a:t>Meghan Baker</a:t>
            </a:r>
          </a:p>
          <a:p>
            <a:pPr lvl="2"/>
            <a:r>
              <a:rPr lang="en-US" dirty="0"/>
              <a:t>Katherine Yih</a:t>
            </a:r>
          </a:p>
          <a:p>
            <a:pPr lvl="2"/>
            <a:r>
              <a:rPr lang="en-US" dirty="0"/>
              <a:t>Aileen Ochoa</a:t>
            </a:r>
          </a:p>
          <a:p>
            <a:pPr lvl="2"/>
            <a:r>
              <a:rPr lang="en-US" dirty="0"/>
              <a:t>Michael Klompas</a:t>
            </a:r>
          </a:p>
          <a:p>
            <a:pPr lvl="2"/>
            <a:r>
              <a:rPr lang="en-US" dirty="0"/>
              <a:t>Micaela Coady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FF7BC-58C2-4322-AACC-C85822AFB9E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28078" y="3642285"/>
            <a:ext cx="7772399" cy="8702675"/>
          </a:xfrm>
        </p:spPr>
        <p:txBody>
          <a:bodyPr>
            <a:normAutofit lnSpcReduction="10000"/>
          </a:bodyPr>
          <a:lstStyle/>
          <a:p>
            <a:r>
              <a:rPr lang="en-US" sz="4800"/>
              <a:t>Commonwealth Informatics</a:t>
            </a:r>
          </a:p>
          <a:p>
            <a:pPr lvl="2"/>
            <a:r>
              <a:rPr lang="en-US"/>
              <a:t>Bob Zambarano</a:t>
            </a:r>
          </a:p>
          <a:p>
            <a:pPr lvl="2"/>
            <a:r>
              <a:rPr lang="en-US"/>
              <a:t>Chris Wright</a:t>
            </a:r>
          </a:p>
          <a:p>
            <a:r>
              <a:rPr lang="en-US" sz="4800"/>
              <a:t>MetroHealth</a:t>
            </a:r>
          </a:p>
          <a:p>
            <a:pPr lvl="2"/>
            <a:r>
              <a:rPr lang="en-US"/>
              <a:t>David Kaelber</a:t>
            </a:r>
          </a:p>
          <a:p>
            <a:pPr lvl="2"/>
            <a:r>
              <a:rPr lang="en-US"/>
              <a:t>David Bar-Shain</a:t>
            </a:r>
          </a:p>
          <a:p>
            <a:pPr lvl="2"/>
            <a:r>
              <a:rPr lang="en-US"/>
              <a:t>Janeen Leon</a:t>
            </a:r>
          </a:p>
          <a:p>
            <a:r>
              <a:rPr lang="en-US" sz="4800"/>
              <a:t>Cambridge Health Alliance</a:t>
            </a:r>
          </a:p>
          <a:p>
            <a:pPr lvl="2"/>
            <a:r>
              <a:rPr lang="en-US"/>
              <a:t>Brian Herrick</a:t>
            </a:r>
          </a:p>
          <a:p>
            <a:pPr lvl="2"/>
            <a:r>
              <a:rPr lang="en-US"/>
              <a:t>Michelle Weiss</a:t>
            </a:r>
          </a:p>
          <a:p>
            <a:pPr lvl="2"/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4A39AA-F73A-4FB9-ACED-33721147A5B6}"/>
              </a:ext>
            </a:extLst>
          </p:cNvPr>
          <p:cNvSpPr txBox="1">
            <a:spLocks/>
          </p:cNvSpPr>
          <p:nvPr/>
        </p:nvSpPr>
        <p:spPr>
          <a:xfrm>
            <a:off x="16275055" y="3642284"/>
            <a:ext cx="7772397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5pPr>
            <a:lvl6pPr marL="28575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CDC</a:t>
            </a:r>
          </a:p>
          <a:p>
            <a:pPr lvl="2"/>
            <a:r>
              <a:rPr lang="en-US" dirty="0"/>
              <a:t>Pedro Moro</a:t>
            </a:r>
          </a:p>
          <a:p>
            <a:pPr lvl="2"/>
            <a:r>
              <a:rPr lang="en-US" dirty="0"/>
              <a:t>Bonita Johnson</a:t>
            </a:r>
          </a:p>
          <a:p>
            <a:pPr lvl="2"/>
            <a:r>
              <a:rPr lang="en-US" dirty="0"/>
              <a:t>Maria Cano</a:t>
            </a:r>
          </a:p>
          <a:p>
            <a:pPr lvl="2"/>
            <a:r>
              <a:rPr lang="en-US" dirty="0"/>
              <a:t>Paige Marquez</a:t>
            </a:r>
          </a:p>
          <a:p>
            <a:pPr lvl="2"/>
            <a:r>
              <a:rPr lang="en-US" dirty="0"/>
              <a:t>Traci Roberts</a:t>
            </a:r>
          </a:p>
          <a:p>
            <a:pPr lvl="2"/>
            <a:r>
              <a:rPr lang="en-US" dirty="0"/>
              <a:t>Tom Shimabukuro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BEBAC48-AAAE-492B-92BD-EC73AB68FAE1}"/>
              </a:ext>
            </a:extLst>
          </p:cNvPr>
          <p:cNvSpPr txBox="1">
            <a:spLocks/>
          </p:cNvSpPr>
          <p:nvPr/>
        </p:nvSpPr>
        <p:spPr>
          <a:xfrm>
            <a:off x="17608553" y="12115240"/>
            <a:ext cx="6438899" cy="1219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685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5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4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4572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Arial" panose="020B0604020202020204" pitchFamily="34" charset="0"/>
              </a:defRPr>
            </a:lvl5pPr>
            <a:lvl6pPr marL="2857500" indent="-571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56AC68"/>
              </a:buClr>
              <a:buSzPct val="120000"/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2B2B6A"/>
                </a:solidFill>
              </a:rPr>
              <a:t>www.esphealth.org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35BE7-19B5-468F-A9BE-B6B468A1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D03-AF99-394D-8186-42BC5564A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4953</TotalTime>
  <Words>309</Words>
  <Application>Microsoft Office PowerPoint</Application>
  <PresentationFormat>Custom</PresentationFormat>
  <Paragraphs>90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Abadi</vt:lpstr>
      <vt:lpstr>Arial</vt:lpstr>
      <vt:lpstr>Calibri</vt:lpstr>
      <vt:lpstr>Franklin Gothic Book</vt:lpstr>
      <vt:lpstr>Tahoma</vt:lpstr>
      <vt:lpstr>Wingdings</vt:lpstr>
      <vt:lpstr>Office Theme</vt:lpstr>
      <vt:lpstr>Custom Design</vt:lpstr>
      <vt:lpstr>Harnessing EHRs to Enhance Reporting to the Vaccine Adverse Event Reporting System (VAERS)</vt:lpstr>
      <vt:lpstr>Benefits</vt:lpstr>
      <vt:lpstr>PowerPoint Presentation</vt:lpstr>
      <vt:lpstr>Automated detection and reporting to VAERS</vt:lpstr>
      <vt:lpstr>PowerPoint Presentation</vt:lpstr>
      <vt:lpstr>Example ESP-VAERS Logic</vt:lpstr>
      <vt:lpstr>Clinician input screen</vt:lpstr>
      <vt:lpstr>ESP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Colleen O'Connor</dc:creator>
  <cp:lastModifiedBy>Ochoa, Aileen</cp:lastModifiedBy>
  <cp:revision>283</cp:revision>
  <dcterms:created xsi:type="dcterms:W3CDTF">2017-11-29T16:38:42Z</dcterms:created>
  <dcterms:modified xsi:type="dcterms:W3CDTF">2019-06-28T14:08:43Z</dcterms:modified>
</cp:coreProperties>
</file>